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7.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9.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0.xml" ContentType="application/vnd.openxmlformats-officedocument.theme+xml"/>
  <Override PartName="/ppt/tags/tag2.xml" ContentType="application/vnd.openxmlformats-officedocument.presentationml.tags+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12.xml" ContentType="application/vnd.openxmlformats-officedocument.theme+xml"/>
  <Override PartName="/ppt/tags/tag3.xml" ContentType="application/vnd.openxmlformats-officedocument.presentationml.tags+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3.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96" r:id="rId5"/>
    <p:sldMasterId id="2147484210" r:id="rId6"/>
    <p:sldMasterId id="2147484243" r:id="rId7"/>
    <p:sldMasterId id="2147484280" r:id="rId8"/>
    <p:sldMasterId id="2147484322" r:id="rId9"/>
    <p:sldMasterId id="2147484373" r:id="rId10"/>
    <p:sldMasterId id="2147484416" r:id="rId11"/>
    <p:sldMasterId id="2147484445" r:id="rId12"/>
    <p:sldMasterId id="2147484466" r:id="rId13"/>
    <p:sldMasterId id="2147484497" r:id="rId14"/>
    <p:sldMasterId id="2147484528" r:id="rId15"/>
    <p:sldMasterId id="2147484561" r:id="rId16"/>
    <p:sldMasterId id="2147484577" r:id="rId17"/>
  </p:sldMasterIdLst>
  <p:notesMasterIdLst>
    <p:notesMasterId r:id="rId47"/>
  </p:notesMasterIdLst>
  <p:handoutMasterIdLst>
    <p:handoutMasterId r:id="rId48"/>
  </p:handoutMasterIdLst>
  <p:sldIdLst>
    <p:sldId id="1368" r:id="rId18"/>
    <p:sldId id="1069" r:id="rId19"/>
    <p:sldId id="1333" r:id="rId20"/>
    <p:sldId id="293" r:id="rId21"/>
    <p:sldId id="294" r:id="rId22"/>
    <p:sldId id="334" r:id="rId23"/>
    <p:sldId id="376" r:id="rId24"/>
    <p:sldId id="372" r:id="rId25"/>
    <p:sldId id="373" r:id="rId26"/>
    <p:sldId id="336" r:id="rId27"/>
    <p:sldId id="374" r:id="rId28"/>
    <p:sldId id="339" r:id="rId29"/>
    <p:sldId id="340" r:id="rId30"/>
    <p:sldId id="341" r:id="rId31"/>
    <p:sldId id="342" r:id="rId32"/>
    <p:sldId id="337" r:id="rId33"/>
    <p:sldId id="345" r:id="rId34"/>
    <p:sldId id="346" r:id="rId35"/>
    <p:sldId id="1447" r:id="rId36"/>
    <p:sldId id="1481" r:id="rId37"/>
    <p:sldId id="369" r:id="rId38"/>
    <p:sldId id="378" r:id="rId39"/>
    <p:sldId id="379" r:id="rId40"/>
    <p:sldId id="380" r:id="rId41"/>
    <p:sldId id="381" r:id="rId42"/>
    <p:sldId id="1164" r:id="rId43"/>
    <p:sldId id="1482" r:id="rId44"/>
    <p:sldId id="1483" r:id="rId45"/>
    <p:sldId id="1306"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3553D36-43FC-49AC-97A6-FC23643CEDBF}">
          <p14:sldIdLst>
            <p14:sldId id="1368"/>
            <p14:sldId id="1069"/>
          </p14:sldIdLst>
        </p14:section>
        <p14:section name="Administering a BizTalk Server Environment" id="{51F60FAA-159A-4224-A9C9-F856F2498588}">
          <p14:sldIdLst>
            <p14:sldId id="1333"/>
            <p14:sldId id="293"/>
            <p14:sldId id="294"/>
            <p14:sldId id="334"/>
            <p14:sldId id="376"/>
            <p14:sldId id="372"/>
            <p14:sldId id="373"/>
            <p14:sldId id="336"/>
            <p14:sldId id="374"/>
            <p14:sldId id="339"/>
            <p14:sldId id="340"/>
            <p14:sldId id="341"/>
            <p14:sldId id="342"/>
            <p14:sldId id="337"/>
            <p14:sldId id="345"/>
            <p14:sldId id="346"/>
            <p14:sldId id="1447"/>
            <p14:sldId id="1481"/>
            <p14:sldId id="369"/>
            <p14:sldId id="378"/>
            <p14:sldId id="379"/>
            <p14:sldId id="380"/>
            <p14:sldId id="381"/>
            <p14:sldId id="1164"/>
            <p14:sldId id="1482"/>
            <p14:sldId id="1483"/>
            <p14:sldId id="1306"/>
          </p14:sldIdLst>
        </p14:section>
        <p14:section name="take Away" id="{47FF395D-895F-417F-B6F9-93F1D8818EAA}">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302">
          <p15:clr>
            <a:srgbClr val="A4A3A4"/>
          </p15:clr>
        </p15:guide>
        <p15:guide id="10" orient="horz" pos="4104">
          <p15:clr>
            <a:srgbClr val="A4A3A4"/>
          </p15:clr>
        </p15:guide>
        <p15:guide id="11" pos="173">
          <p15:clr>
            <a:srgbClr val="A4A3A4"/>
          </p15:clr>
        </p15:guide>
        <p15:guide id="12" pos="1325">
          <p15:clr>
            <a:srgbClr val="A4A3A4"/>
          </p15:clr>
        </p15:guide>
        <p15:guide id="13" pos="7661">
          <p15:clr>
            <a:srgbClr val="A4A3A4"/>
          </p15:clr>
        </p15:guide>
        <p15:guide id="14" pos="749">
          <p15:clr>
            <a:srgbClr val="A4A3A4"/>
          </p15:clr>
        </p15:guide>
        <p15:guide id="15" pos="7085">
          <p15:clr>
            <a:srgbClr val="A4A3A4"/>
          </p15:clr>
        </p15:guide>
        <p15:guide id="16" pos="3629">
          <p15:clr>
            <a:srgbClr val="A4A3A4"/>
          </p15:clr>
        </p15:guide>
        <p15:guide id="17" pos="1901">
          <p15:clr>
            <a:srgbClr val="A4A3A4"/>
          </p15:clr>
        </p15:guide>
        <p15:guide id="18" pos="2477">
          <p15:clr>
            <a:srgbClr val="A4A3A4"/>
          </p15:clr>
        </p15:guide>
        <p15:guide id="19" pos="4205">
          <p15:clr>
            <a:srgbClr val="A4A3A4"/>
          </p15:clr>
        </p15:guide>
        <p15:guide id="20" pos="4781">
          <p15:clr>
            <a:srgbClr val="A4A3A4"/>
          </p15:clr>
        </p15:guide>
        <p15:guide id="21" pos="5357">
          <p15:clr>
            <a:srgbClr val="A4A3A4"/>
          </p15:clr>
        </p15:guide>
        <p15:guide id="22" pos="6509">
          <p15:clr>
            <a:srgbClr val="A4A3A4"/>
          </p15:clr>
        </p15:guide>
        <p15:guide id="23" pos="3053">
          <p15:clr>
            <a:srgbClr val="A4A3A4"/>
          </p15:clr>
        </p15:guide>
        <p15:guide id="24" pos="593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89C0"/>
    <a:srgbClr val="FFFFFF"/>
    <a:srgbClr val="68217A"/>
    <a:srgbClr val="F1F1F1"/>
    <a:srgbClr val="F2F2F2"/>
    <a:srgbClr val="DC3C00"/>
    <a:srgbClr val="008272"/>
    <a:srgbClr val="0072C6"/>
    <a:srgbClr val="3F5765"/>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94434" autoAdjust="0"/>
  </p:normalViewPr>
  <p:slideViewPr>
    <p:cSldViewPr>
      <p:cViewPr varScale="1">
        <p:scale>
          <a:sx n="64" d="100"/>
          <a:sy n="64" d="100"/>
        </p:scale>
        <p:origin x="864" y="60"/>
      </p:cViewPr>
      <p:guideLst>
        <p:guide orient="horz" pos="187"/>
        <p:guide orient="horz" pos="763"/>
        <p:guide orient="horz" pos="1339"/>
        <p:guide orient="horz" pos="2491"/>
        <p:guide orient="horz" pos="4219"/>
        <p:guide orient="horz" pos="3643"/>
        <p:guide orient="horz" pos="3067"/>
        <p:guide orient="horz" pos="1915"/>
        <p:guide orient="horz" pos="302"/>
        <p:guide orient="horz" pos="4104"/>
        <p:guide pos="173"/>
        <p:guide pos="1325"/>
        <p:guide pos="7661"/>
        <p:guide pos="749"/>
        <p:guide pos="7085"/>
        <p:guide pos="3629"/>
        <p:guide pos="1901"/>
        <p:guide pos="2477"/>
        <p:guide pos="4205"/>
        <p:guide pos="4781"/>
        <p:guide pos="5357"/>
        <p:guide pos="6509"/>
        <p:guide pos="3053"/>
        <p:guide pos="5933"/>
        <p:guide pos="288"/>
        <p:guide pos="7546"/>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howGuides="1">
      <p:cViewPr>
        <p:scale>
          <a:sx n="100" d="100"/>
          <a:sy n="100" d="100"/>
        </p:scale>
        <p:origin x="1890" y="-118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11/30/2018</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11/30/2018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low.microsoft.com/"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ka.ms/flowpa_mvpsummit2018"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403D1AC-AE9D-48D5-8B67-D59D21AF1D37}" type="datetime1">
              <a:rPr lang="en-US" smtClean="0"/>
              <a:t>11/30/2018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2753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addition to utilizing</a:t>
            </a:r>
            <a:r>
              <a:rPr lang="en-US" sz="1200" baseline="0" dirty="0"/>
              <a:t> Templates, e</a:t>
            </a:r>
            <a:r>
              <a:rPr lang="en-US" sz="1200" dirty="0"/>
              <a:t>nd-users can easily build their own Flows or customize</a:t>
            </a:r>
            <a:r>
              <a:rPr lang="en-US" sz="1200" baseline="0" dirty="0"/>
              <a:t> any of the available templates </a:t>
            </a:r>
            <a:r>
              <a:rPr lang="en-US" sz="1200" dirty="0"/>
              <a:t>through an easy to use visual designer.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82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105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330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access to Office 365 or Dynamics 365 then</a:t>
            </a:r>
          </a:p>
          <a:p>
            <a:pPr lvl="1"/>
            <a:r>
              <a:rPr lang="en-US" dirty="0"/>
              <a:t>You have entitlement to Microsoft Flow</a:t>
            </a:r>
          </a:p>
          <a:p>
            <a:pPr lvl="1"/>
            <a:r>
              <a:rPr lang="en-US" dirty="0">
                <a:hlinkClick r:id="rId3"/>
              </a:rPr>
              <a:t>https://flow.Microsoft.com</a:t>
            </a:r>
            <a:endParaRPr lang="en-US" dirty="0"/>
          </a:p>
          <a:p>
            <a:r>
              <a:rPr lang="en-US" dirty="0"/>
              <a:t>Feedback</a:t>
            </a:r>
          </a:p>
          <a:p>
            <a:pPr lvl="1"/>
            <a:r>
              <a:rPr lang="en-US" dirty="0">
                <a:hlinkClick r:id="rId4"/>
              </a:rPr>
              <a:t>https://aka.ms/flowpa_mvpsummit2018</a:t>
            </a:r>
            <a:endParaRPr lang="en-US" dirty="0"/>
          </a:p>
          <a:p>
            <a:r>
              <a:rPr lang="en-US" dirty="0"/>
              <a:t>Twitter</a:t>
            </a:r>
          </a:p>
          <a:p>
            <a:pPr lvl="1"/>
            <a:r>
              <a:rPr lang="en-US" dirty="0"/>
              <a:t>@</a:t>
            </a:r>
            <a:r>
              <a:rPr lang="en-US" dirty="0" err="1"/>
              <a:t>MicrosoftFlow</a:t>
            </a:r>
            <a:endParaRPr lang="en-US" dirty="0"/>
          </a:p>
          <a:p>
            <a:pPr lvl="1"/>
            <a:r>
              <a:rPr lang="en-US" dirty="0"/>
              <a:t>@</a:t>
            </a:r>
            <a:r>
              <a:rPr lang="en-US" dirty="0" err="1"/>
              <a:t>wearsy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38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EAA6EF-DB09-4CA7-BC75-64D0E0DADFC9}"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70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sz="1200" dirty="0"/>
              <a:t>Can’t think of a single organisation that does NOT</a:t>
            </a:r>
            <a:r>
              <a:rPr lang="en-AU" sz="1200" baseline="0" dirty="0"/>
              <a:t> have a need for integration</a:t>
            </a:r>
          </a:p>
          <a:p>
            <a:pPr marL="171450" indent="-171450">
              <a:buFontTx/>
              <a:buChar char="-"/>
            </a:pPr>
            <a:r>
              <a:rPr lang="en-AU" sz="1200" baseline="0" dirty="0"/>
              <a:t>Integration is a specialised skill</a:t>
            </a:r>
          </a:p>
          <a:p>
            <a:pPr marL="171450" indent="-171450">
              <a:buFontTx/>
              <a:buChar char="-"/>
            </a:pPr>
            <a:r>
              <a:rPr lang="en-AU" sz="1200" baseline="0" dirty="0"/>
              <a:t>Some integration needs are very simple and/or very common</a:t>
            </a:r>
            <a:endParaRPr lang="en-AU" sz="1200" dirty="0"/>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404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E4EF4-DEAC-4FF7-ADCE-E8674FBA1DC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329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6C107-5314-4018-A97F-A6F83D38A73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794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AE4EF4-DEAC-4FF7-ADCE-E8674FBA1DC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54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6C107-5314-4018-A97F-A6F83D38A73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48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beings are actually great systems integrators today.  We constantly move information around, from our</a:t>
            </a:r>
            <a:r>
              <a:rPr lang="en-US" baseline="0" dirty="0"/>
              <a:t> phones, to our PCs, to our “data systems” that that range from a new SaaS tool, to pen and paper.  We receive an input or notification on one of our devices, and we cascade it into another routine action. </a:t>
            </a:r>
          </a:p>
          <a:p>
            <a:endParaRPr lang="en-US" baseline="0" dirty="0"/>
          </a:p>
          <a:p>
            <a:r>
              <a:rPr lang="en-US" baseline="0" dirty="0"/>
              <a:t>Some real life examples: </a:t>
            </a:r>
          </a:p>
          <a:p>
            <a:pPr marL="171450" lvl="0" indent="-171450" fontAlgn="ctr">
              <a:buFont typeface="Arial" panose="020B0604020202020204" pitchFamily="34" charset="0"/>
              <a:buChar char="•"/>
            </a:pPr>
            <a:r>
              <a:rPr lang="en-US" sz="1200" kern="1200" dirty="0">
                <a:solidFill>
                  <a:schemeClr val="tx1"/>
                </a:solidFill>
                <a:effectLst/>
                <a:latin typeface="+mn-lt"/>
                <a:ea typeface="+mn-ea"/>
                <a:cs typeface="+mn-cs"/>
              </a:rPr>
              <a:t>Our teams are constantly meeting people at events and following up over email. We want to ensure we don't miss any of these leads, but re-typing information from emails into our CRM system is tedious.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work with agencies who create content and upload large files to OneDrive or Dropbox accounts. Our teams want to know right when the latest files arrive, without having to check every 30 minutes, and then they want to transfer a backup to a save cloud storage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soon as it comes through to ensure we don’t loose any valuable work.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get hundreds of emails every day, and my notification options are all-or-nothing. It’s hard to keep up with all that traffic when I’m travelling. I’d like to get an SMS when specific people like my boss or a key customer prospect reach out directly to me</a:t>
            </a:r>
            <a:endParaRPr lang="en-US" baseline="0" dirty="0"/>
          </a:p>
          <a:p>
            <a:pPr marL="171450" indent="-171450">
              <a:buFont typeface="Arial" panose="020B0604020202020204" pitchFamily="34" charset="0"/>
              <a:buChar char="•"/>
            </a:pPr>
            <a:endParaRPr lang="en-US" baseline="0" dirty="0"/>
          </a:p>
          <a:p>
            <a:r>
              <a:rPr lang="en-US" b="1" baseline="0" dirty="0"/>
              <a:t>However</a:t>
            </a:r>
            <a:r>
              <a:rPr lang="en-US" baseline="0" dirty="0"/>
              <a:t>, humans aren’t especially efficient system integrators.  What if we could automate these processes?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of these system are seen as "not designed to work with each other" and integration projects between these systems will quickly become complex IT projects that take a long time to execute and require deep integration expertise.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What if we could automate routine tasks to be more efficient as a business users?</a:t>
            </a:r>
          </a:p>
          <a:p>
            <a:endParaRPr lang="en-US" baseline="0" dirty="0"/>
          </a:p>
          <a:p>
            <a:r>
              <a:rPr lang="en-US" baseline="0" dirty="0"/>
              <a:t>What if we could enable new uses and accomplish things we can’t currently do today by relying on powerful process automation that does not require length IT projects?</a:t>
            </a:r>
          </a:p>
          <a:p>
            <a:endParaRPr lang="en-US" baseline="0" dirty="0"/>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2338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beings are actually great systems integrators today.  We constantly move information around, from our</a:t>
            </a:r>
            <a:r>
              <a:rPr lang="en-US" baseline="0" dirty="0"/>
              <a:t> phones, to our PCs, to our “data systems” that that range from a new SaaS tool, to pen and paper.  We receive an input or notification on one of our devices, and we cascade it into another routine action. </a:t>
            </a:r>
          </a:p>
          <a:p>
            <a:endParaRPr lang="en-US" baseline="0" dirty="0"/>
          </a:p>
          <a:p>
            <a:r>
              <a:rPr lang="en-US" baseline="0" dirty="0"/>
              <a:t>Some real life examples: </a:t>
            </a:r>
          </a:p>
          <a:p>
            <a:pPr marL="171450" lvl="0" indent="-171450" fontAlgn="ctr">
              <a:buFont typeface="Arial" panose="020B0604020202020204" pitchFamily="34" charset="0"/>
              <a:buChar char="•"/>
            </a:pPr>
            <a:r>
              <a:rPr lang="en-US" sz="1200" kern="1200" dirty="0">
                <a:solidFill>
                  <a:schemeClr val="tx1"/>
                </a:solidFill>
                <a:effectLst/>
                <a:latin typeface="+mn-lt"/>
                <a:ea typeface="+mn-ea"/>
                <a:cs typeface="+mn-cs"/>
              </a:rPr>
              <a:t>Our teams are constantly meeting people at events and following up over email. We want to ensure we don't miss any of these leads, but re-typing information from emails into our CRM system is tedious.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work with agencies who create content and upload large files to OneDrive or Dropbox accounts. Our teams want to know right when the latest files arrive, without having to check every 30 minutes, and then they want to transfer a backup to a save cloud storage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 soon as it comes through to ensure we don’t loose any valuable work.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 get hundreds of emails every day, and my notification options are all-or-nothing. It’s hard to keep up with all that traffic when I’m travelling. I’d like to get an SMS when specific people like my boss or a key customer prospect reach out directly to me</a:t>
            </a:r>
            <a:endParaRPr lang="en-US" baseline="0" dirty="0"/>
          </a:p>
          <a:p>
            <a:pPr marL="171450" indent="-171450">
              <a:buFont typeface="Arial" panose="020B0604020202020204" pitchFamily="34" charset="0"/>
              <a:buChar char="•"/>
            </a:pPr>
            <a:endParaRPr lang="en-US" baseline="0" dirty="0"/>
          </a:p>
          <a:p>
            <a:r>
              <a:rPr lang="en-US" b="1" baseline="0" dirty="0"/>
              <a:t>However</a:t>
            </a:r>
            <a:r>
              <a:rPr lang="en-US" baseline="0" dirty="0"/>
              <a:t>, humans aren’t especially efficient system integrators.  What if we could automate these processes?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of these system are seen as "not designed to work with each other" and integration projects between these systems will quickly become complex IT projects that take a long time to execute and require deep integration expertise.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What if we could automate routine tasks to be more efficient as a business users?</a:t>
            </a:r>
          </a:p>
          <a:p>
            <a:endParaRPr lang="en-US" baseline="0" dirty="0"/>
          </a:p>
          <a:p>
            <a:r>
              <a:rPr lang="en-US" baseline="0" dirty="0"/>
              <a:t>What if we could enable new uses and accomplish things we can’t currently do today by relying on powerful process automation that does not require length IT projects?</a:t>
            </a:r>
          </a:p>
          <a:p>
            <a:endParaRPr lang="en-US" baseline="0" dirty="0"/>
          </a:p>
          <a:p>
            <a:endParaRPr lang="en-US"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04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Microsoft Flow is a SaaS service that helps business</a:t>
            </a:r>
            <a:r>
              <a:rPr lang="en-US" sz="1200" baseline="0" dirty="0">
                <a:latin typeface="Segoe UI Light" panose="020B0502040204020203" pitchFamily="34" charset="0"/>
                <a:cs typeface="Segoe UI Light" panose="020B0502040204020203" pitchFamily="34" charset="0"/>
              </a:rPr>
              <a:t> users </a:t>
            </a:r>
            <a:r>
              <a:rPr lang="en-US" sz="1200" b="1" dirty="0">
                <a:latin typeface="Segoe UI Light" panose="020B0502040204020203" pitchFamily="34" charset="0"/>
                <a:cs typeface="Segoe UI Light" panose="020B0502040204020203" pitchFamily="34" charset="0"/>
              </a:rPr>
              <a:t>work smarter </a:t>
            </a:r>
            <a:r>
              <a:rPr lang="en-US" sz="1200" dirty="0">
                <a:latin typeface="Segoe UI Light" panose="020B0502040204020203" pitchFamily="34" charset="0"/>
                <a:cs typeface="Segoe UI Light" panose="020B0502040204020203" pitchFamily="34" charset="0"/>
              </a:rPr>
              <a:t>by automating workflow across a growing number</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apps &amp;</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services</a:t>
            </a:r>
            <a:r>
              <a:rPr lang="en-US" sz="1200" baseline="0" dirty="0">
                <a:latin typeface="Segoe UI Light" panose="020B0502040204020203" pitchFamily="34" charset="0"/>
                <a:cs typeface="Segoe UI Light" panose="020B0502040204020203" pitchFamily="34" charset="0"/>
              </a:rPr>
              <a:t> that they rely on</a:t>
            </a:r>
            <a:r>
              <a:rPr lang="en-US" sz="1200" dirty="0">
                <a:latin typeface="Segoe UI Light" panose="020B0502040204020203" pitchFamily="34" charset="0"/>
                <a:cs typeface="Segoe UI Light" panose="020B0502040204020203" pitchFamily="34" charset="0"/>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Streamline approvals and get instant alerts.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Microsoft Flow makes it possible to automate all of these scenarios and more. </a:t>
            </a:r>
          </a:p>
          <a:p>
            <a:pPr marL="420181" indent="-420181">
              <a:buFont typeface="Arial" panose="020B0604020202020204" pitchFamily="34" charset="0"/>
              <a:buChar char="•"/>
            </a:pPr>
            <a:r>
              <a:rPr lang="en-US" dirty="0"/>
              <a:t>Democratizes automation and workflow</a:t>
            </a:r>
          </a:p>
          <a:p>
            <a:pPr marL="420181" indent="-420181">
              <a:buFont typeface="Arial" panose="020B0604020202020204" pitchFamily="34" charset="0"/>
              <a:buChar char="•"/>
            </a:pPr>
            <a:r>
              <a:rPr lang="en-US" dirty="0"/>
              <a:t>Connectivity to Microsoft and 3</a:t>
            </a:r>
            <a:r>
              <a:rPr lang="en-US" baseline="30000" dirty="0"/>
              <a:t>rd</a:t>
            </a:r>
            <a:r>
              <a:rPr lang="en-US" dirty="0"/>
              <a:t> party SaaS applications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894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8</a:t>
            </a:fld>
            <a:endParaRPr lang="en-US" dirty="0"/>
          </a:p>
        </p:txBody>
      </p:sp>
    </p:spTree>
    <p:extLst>
      <p:ext uri="{BB962C8B-B14F-4D97-AF65-F5344CB8AC3E}">
        <p14:creationId xmlns:p14="http://schemas.microsoft.com/office/powerpoint/2010/main" val="3923806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Get a whole bunch of connectors OOTB to common SaaS Services, from O365 (Outlook, OneDrive) to collaborative </a:t>
            </a:r>
            <a:r>
              <a:rPr lang="en-US" baseline="0" dirty="0" err="1"/>
              <a:t>svcs</a:t>
            </a:r>
            <a:r>
              <a:rPr lang="en-US" baseline="0" dirty="0"/>
              <a:t> (Slack) to CRM </a:t>
            </a:r>
            <a:r>
              <a:rPr lang="en-US" baseline="0" dirty="0" err="1"/>
              <a:t>svcs</a:t>
            </a:r>
            <a:r>
              <a:rPr lang="en-US" baseline="0" dirty="0"/>
              <a:t> (Salesforce, Dynamics CRM)</a:t>
            </a:r>
          </a:p>
          <a:p>
            <a:pPr marL="171450" indent="-171450">
              <a:buFontTx/>
              <a:buChar char="-"/>
            </a:pPr>
            <a:r>
              <a:rPr lang="en-US" baseline="0" dirty="0"/>
              <a:t>Can support connections to custom APIs (Swagger end point definition)</a:t>
            </a:r>
            <a:endParaRPr lang="en-US" dirty="0"/>
          </a:p>
          <a:p>
            <a:pPr marL="171450" indent="-171450">
              <a:buFontTx/>
              <a:buChar char="-"/>
            </a:pPr>
            <a:r>
              <a:rPr lang="en-US" baseline="0" dirty="0"/>
              <a:t>URL for full list of connectors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992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User aver 100+ templates (and growing)</a:t>
            </a:r>
            <a:r>
              <a:rPr lang="en-US" sz="1200" kern="1200" baseline="0" dirty="0">
                <a:solidFill>
                  <a:schemeClr val="tx1"/>
                </a:solidFill>
                <a:latin typeface="Segoe UI Light" panose="020B0502040204020203" pitchFamily="34" charset="0"/>
                <a:ea typeface="+mn-ea"/>
                <a:cs typeface="Segoe UI Light" panose="020B0502040204020203" pitchFamily="34" charset="0"/>
              </a:rPr>
              <a:t> </a:t>
            </a:r>
            <a:r>
              <a:rPr lang="en-US" sz="1200" kern="1200" dirty="0">
                <a:solidFill>
                  <a:schemeClr val="tx1"/>
                </a:solidFill>
                <a:latin typeface="Segoe UI Light" panose="020B0502040204020203" pitchFamily="34" charset="0"/>
                <a:ea typeface="+mn-ea"/>
                <a:cs typeface="Segoe UI Light" panose="020B0502040204020203" pitchFamily="34" charset="0"/>
              </a:rPr>
              <a:t>for common scenarios as a starting point to create your new workflow!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Segoe UI Light" panose="020B0502040204020203" pitchFamily="34" charset="0"/>
              <a:ea typeface="+mn-ea"/>
              <a:cs typeface="Segoe UI Light" panose="020B05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Light" panose="020B0502040204020203" pitchFamily="34" charset="0"/>
                <a:ea typeface="+mn-ea"/>
                <a:cs typeface="Segoe UI Light" panose="020B0502040204020203" pitchFamily="34" charset="0"/>
              </a:rPr>
              <a:t>Various use cases – many of which have been submitted by users like yourselves.</a:t>
            </a:r>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pPr/>
              <a:t>11</a:t>
            </a:fld>
            <a:endParaRPr lang="en-US" dirty="0"/>
          </a:p>
        </p:txBody>
      </p:sp>
    </p:spTree>
    <p:extLst>
      <p:ext uri="{BB962C8B-B14F-4D97-AF65-F5344CB8AC3E}">
        <p14:creationId xmlns:p14="http://schemas.microsoft.com/office/powerpoint/2010/main" val="4110247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Light" panose="020B0502040204020203" pitchFamily="34" charset="0"/>
                <a:cs typeface="Segoe UI Light" panose="020B0502040204020203" pitchFamily="34" charset="0"/>
              </a:rPr>
              <a:t>Microsoft Flow is a SaaS service that helps business</a:t>
            </a:r>
            <a:r>
              <a:rPr lang="en-US" sz="1200" baseline="0" dirty="0">
                <a:latin typeface="Segoe UI Light" panose="020B0502040204020203" pitchFamily="34" charset="0"/>
                <a:cs typeface="Segoe UI Light" panose="020B0502040204020203" pitchFamily="34" charset="0"/>
              </a:rPr>
              <a:t> users </a:t>
            </a:r>
            <a:r>
              <a:rPr lang="en-US" sz="1200" b="1" dirty="0">
                <a:latin typeface="Segoe UI Light" panose="020B0502040204020203" pitchFamily="34" charset="0"/>
                <a:cs typeface="Segoe UI Light" panose="020B0502040204020203" pitchFamily="34" charset="0"/>
              </a:rPr>
              <a:t>work smarter </a:t>
            </a:r>
            <a:r>
              <a:rPr lang="en-US" sz="1200" dirty="0">
                <a:latin typeface="Segoe UI Light" panose="020B0502040204020203" pitchFamily="34" charset="0"/>
                <a:cs typeface="Segoe UI Light" panose="020B0502040204020203" pitchFamily="34" charset="0"/>
              </a:rPr>
              <a:t>by automating workflow across a growing number</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apps &amp;</a:t>
            </a:r>
            <a:r>
              <a:rPr lang="en-US" sz="1200" baseline="0" dirty="0">
                <a:latin typeface="Segoe UI Light" panose="020B0502040204020203" pitchFamily="34" charset="0"/>
                <a:cs typeface="Segoe UI Light" panose="020B0502040204020203" pitchFamily="34" charset="0"/>
              </a:rPr>
              <a:t> </a:t>
            </a:r>
            <a:r>
              <a:rPr lang="en-US" sz="1200" dirty="0">
                <a:latin typeface="Segoe UI Light" panose="020B0502040204020203" pitchFamily="34" charset="0"/>
                <a:cs typeface="Segoe UI Light" panose="020B0502040204020203" pitchFamily="34" charset="0"/>
              </a:rPr>
              <a:t>services</a:t>
            </a:r>
            <a:r>
              <a:rPr lang="en-US" sz="1200" baseline="0" dirty="0">
                <a:latin typeface="Segoe UI Light" panose="020B0502040204020203" pitchFamily="34" charset="0"/>
                <a:cs typeface="Segoe UI Light" panose="020B0502040204020203" pitchFamily="34" charset="0"/>
              </a:rPr>
              <a:t> that they rely on</a:t>
            </a:r>
            <a:r>
              <a:rPr lang="en-US" sz="1200" dirty="0">
                <a:latin typeface="Segoe UI Light" panose="020B0502040204020203" pitchFamily="34" charset="0"/>
                <a:cs typeface="Segoe UI Light" panose="020B0502040204020203" pitchFamily="34" charset="0"/>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Streamline approvals and get instant alerts.</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Microsoft Flow makes it possible to automate all of these scenarios and more.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36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10.xml"/><Relationship Id="rId4" Type="http://schemas.openxmlformats.org/officeDocument/2006/relationships/image" Target="../media/image34.png"/></Relationships>
</file>

<file path=ppt/slideLayouts/_rels/slideLayout2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34.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Master" Target="../slideMasters/slideMaster10.xml"/><Relationship Id="rId5" Type="http://schemas.microsoft.com/office/2007/relationships/hdphoto" Target="../media/hdphoto3.wdp"/><Relationship Id="rId4" Type="http://schemas.openxmlformats.org/officeDocument/2006/relationships/image" Target="../media/image34.png"/></Relationships>
</file>

<file path=ppt/slideLayouts/_rels/slideLayout2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0.xml"/><Relationship Id="rId5" Type="http://schemas.microsoft.com/office/2007/relationships/hdphoto" Target="../media/hdphoto3.wdp"/><Relationship Id="rId4" Type="http://schemas.openxmlformats.org/officeDocument/2006/relationships/image" Target="../media/image34.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Master" Target="../slideMasters/slideMaster10.xml"/><Relationship Id="rId4" Type="http://schemas.microsoft.com/office/2007/relationships/hdphoto" Target="../media/hdphoto3.wdp"/></Relationships>
</file>

<file path=ppt/slideLayouts/_rels/slideLayout2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2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2.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0.emf"/><Relationship Id="rId4" Type="http://schemas.openxmlformats.org/officeDocument/2006/relationships/oleObject" Target="../embeddings/oleObject1.bin"/></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6.png"/><Relationship Id="rId4" Type="http://schemas.openxmlformats.org/officeDocument/2006/relationships/hyperlink" Target="http://www.devscope.net/" TargetMode="Externa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09566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673745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01257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6352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1435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3524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291973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768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3330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36850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3259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1598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245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84777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26355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278219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516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9B9B9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91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3135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44078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74918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15459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6188111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218382866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9910"/>
          <a:stretch/>
        </p:blipFill>
        <p:spPr>
          <a:xfrm>
            <a:off x="0" y="-31130"/>
            <a:ext cx="12466699" cy="7019577"/>
          </a:xfrm>
          <a:prstGeom prst="rect">
            <a:avLst/>
          </a:prstGeom>
        </p:spPr>
      </p:pic>
      <p:sp>
        <p:nvSpPr>
          <p:cNvPr id="17" name="Rectangle 16"/>
          <p:cNvSpPr/>
          <p:nvPr userDrawn="1"/>
        </p:nvSpPr>
        <p:spPr bwMode="gray">
          <a:xfrm>
            <a:off x="125584" y="1409030"/>
            <a:ext cx="7819147" cy="36593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25585" y="1408161"/>
            <a:ext cx="7820844" cy="1831407"/>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125585" y="3238706"/>
            <a:ext cx="7820844" cy="1826492"/>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801518"/>
            <a:ext cx="2308359" cy="969823"/>
          </a:xfrm>
          <a:prstGeom prst="rect">
            <a:avLst/>
          </a:prstGeom>
        </p:spPr>
      </p:pic>
    </p:spTree>
    <p:extLst>
      <p:ext uri="{BB962C8B-B14F-4D97-AF65-F5344CB8AC3E}">
        <p14:creationId xmlns:p14="http://schemas.microsoft.com/office/powerpoint/2010/main" val="1221107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68864411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6"/>
            <a:ext cx="5785229" cy="340093"/>
          </a:xfrm>
        </p:spPr>
        <p:txBody>
          <a:bodyPr/>
          <a:lstStyle>
            <a:lvl1pPr marL="0" indent="0">
              <a:buNone/>
              <a:defRPr sz="1122"/>
            </a:lvl1pPr>
          </a:lstStyle>
          <a:p>
            <a:pPr lvl="0"/>
            <a:r>
              <a:rPr lang="en-US" dirty="0"/>
              <a:t>Click to edit Master text styles</a:t>
            </a:r>
          </a:p>
        </p:txBody>
      </p:sp>
      <p:sp>
        <p:nvSpPr>
          <p:cNvPr id="8" name="Title 7"/>
          <p:cNvSpPr>
            <a:spLocks noGrp="1"/>
          </p:cNvSpPr>
          <p:nvPr>
            <p:ph type="title"/>
          </p:nvPr>
        </p:nvSpPr>
        <p:spPr>
          <a:xfrm>
            <a:off x="595518" y="200236"/>
            <a:ext cx="11375537" cy="1186802"/>
          </a:xfrm>
        </p:spPr>
        <p:txBody>
          <a:bodyPr/>
          <a:lstStyle/>
          <a:p>
            <a:r>
              <a:rPr lang="en-US"/>
              <a:t>Click to edit Master title style</a:t>
            </a:r>
            <a:endParaRPr lang="pt-PT"/>
          </a:p>
        </p:txBody>
      </p:sp>
    </p:spTree>
    <p:extLst>
      <p:ext uri="{BB962C8B-B14F-4D97-AF65-F5344CB8AC3E}">
        <p14:creationId xmlns:p14="http://schemas.microsoft.com/office/powerpoint/2010/main" val="341740389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887199" cy="878036"/>
          </a:xfrm>
        </p:spPr>
        <p:txBody>
          <a:bodyPr lIns="146304" tIns="91440" rIns="146304" bIns="91440"/>
          <a:lstStyle>
            <a:lvl1pPr>
              <a:lnSpc>
                <a:spcPts val="6300"/>
              </a:lnSpc>
              <a:defRPr sz="5400" baseline="0">
                <a:solidFill>
                  <a:schemeClr val="bg1"/>
                </a:solidFill>
              </a:defRPr>
            </a:lvl1pPr>
          </a:lstStyle>
          <a:p>
            <a:r>
              <a:rPr lang="en-US" dirty="0"/>
              <a:t>Title only</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1120272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8783949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10" name="Rectangle 9"/>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190904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pic>
        <p:nvPicPr>
          <p:cNvPr id="10" name="Picture 9"/>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781732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356" y="0"/>
            <a:ext cx="12425757" cy="69945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48"/>
            <a:ext cx="2920081" cy="762025"/>
          </a:xfrm>
          <a:prstGeom prst="rect">
            <a:avLst/>
          </a:prstGeom>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Tree>
    <p:extLst>
      <p:ext uri="{BB962C8B-B14F-4D97-AF65-F5344CB8AC3E}">
        <p14:creationId xmlns:p14="http://schemas.microsoft.com/office/powerpoint/2010/main" val="460289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4853590"/>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6403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2" name="Picture 1"/>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1002" y="569337"/>
            <a:ext cx="2484125" cy="368809"/>
          </a:xfrm>
          <a:prstGeom prst="rect">
            <a:avLst/>
          </a:prstGeom>
        </p:spPr>
      </p:pic>
    </p:spTree>
    <p:extLst>
      <p:ext uri="{BB962C8B-B14F-4D97-AF65-F5344CB8AC3E}">
        <p14:creationId xmlns:p14="http://schemas.microsoft.com/office/powerpoint/2010/main" val="1360530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13" name="Picture 1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3404" y="357636"/>
            <a:ext cx="2920081" cy="762025"/>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5358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06944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409662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7438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046181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3784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4759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51953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2C6"/>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40313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153955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180927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763681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108027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00804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822929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3082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5902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5559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41399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24265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9181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with photo">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436475" cy="6994525"/>
          </a:xfrm>
          <a:prstGeom prst="rect">
            <a:avLst/>
          </a:prstGeom>
        </p:spPr>
      </p:pic>
      <p:sp>
        <p:nvSpPr>
          <p:cNvPr id="10" name="Rectangle 9"/>
          <p:cNvSpPr/>
          <p:nvPr userDrawn="1"/>
        </p:nvSpPr>
        <p:spPr>
          <a:xfrm>
            <a:off x="9600908" y="5850691"/>
            <a:ext cx="2835567" cy="1143835"/>
          </a:xfrm>
          <a:prstGeom prst="rect">
            <a:avLst/>
          </a:prstGeom>
          <a:gradFill flip="none" rotWithShape="1">
            <a:gsLst>
              <a:gs pos="0">
                <a:srgbClr val="000000"/>
              </a:gs>
              <a:gs pos="96000">
                <a:schemeClr val="tx1">
                  <a:tint val="23500"/>
                  <a:satMod val="16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67391" y="6090507"/>
            <a:ext cx="1986147" cy="730297"/>
          </a:xfrm>
          <a:prstGeom prst="rect">
            <a:avLst/>
          </a:prstGeom>
        </p:spPr>
      </p:pic>
      <p:sp>
        <p:nvSpPr>
          <p:cNvPr id="18" name="Rectangle 17"/>
          <p:cNvSpPr/>
          <p:nvPr userDrawn="1"/>
        </p:nvSpPr>
        <p:spPr bwMode="gray">
          <a:xfrm>
            <a:off x="0" y="960120"/>
            <a:ext cx="9749642" cy="5130387"/>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9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1194992"/>
            <a:ext cx="8489286" cy="2539092"/>
          </a:xfrm>
          <a:noFill/>
        </p:spPr>
        <p:txBody>
          <a:bodyPr lIns="146304" tIns="91440" rIns="146304" bIns="91440" anchor="t" anchorCtr="0">
            <a:normAutofit/>
          </a:bodyPr>
          <a:lstStyle>
            <a:lvl1pPr>
              <a:defRPr sz="5507"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3" y="4663017"/>
            <a:ext cx="7316788" cy="1120247"/>
          </a:xfrm>
        </p:spPr>
        <p:txBody>
          <a:bodyPr lIns="146304" tIns="91440" rIns="146304" bIns="91440">
            <a:noAutofit/>
          </a:bodyPr>
          <a:lstStyle>
            <a:lvl1pPr marL="0" indent="0">
              <a:spcBef>
                <a:spcPts val="0"/>
              </a:spcBef>
              <a:buNone/>
              <a:defRPr sz="2856" baseline="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18602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37124" y="3100829"/>
            <a:ext cx="3681991" cy="633985"/>
          </a:xfrm>
          <a:prstGeom prst="rect">
            <a:avLst/>
          </a:prstGeom>
        </p:spPr>
      </p:pic>
    </p:spTree>
    <p:extLst>
      <p:ext uri="{BB962C8B-B14F-4D97-AF65-F5344CB8AC3E}">
        <p14:creationId xmlns:p14="http://schemas.microsoft.com/office/powerpoint/2010/main" val="35822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par>
                                <p:cTn id="20" presetID="63" presetClass="path" presetSubtype="0" decel="100000" fill="hold" nodeType="withEffect">
                                  <p:stCondLst>
                                    <p:cond delay="580"/>
                                  </p:stCondLst>
                                  <p:childTnLst>
                                    <p:animMotion origin="layout" path="M -0.02412 2.94598E-6 L -4.48813E-6 2.94598E-6 " pathEditMode="relative" rAng="0" ptsTypes="AA">
                                      <p:cBhvr>
                                        <p:cTn id="21"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a:t>Speaker Name</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249156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
        <p:nvSpPr>
          <p:cNvPr id="12" name="Rectangle 11"/>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6696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a:t>Video title</a:t>
            </a: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86836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Textur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
        <p:nvSpPr>
          <p:cNvPr id="5" name="Rectangle 4"/>
          <p:cNvSpPr/>
          <p:nvPr userDrawn="1"/>
        </p:nvSpPr>
        <p:spPr bwMode="gray">
          <a:xfrm>
            <a:off x="693869" y="479425"/>
            <a:ext cx="325106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F9A03E">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4232334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2092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3964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16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56381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08630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2324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206507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79712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55009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787721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23831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46102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07085689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364388386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743865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0149537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38457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1067422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5006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7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358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943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60803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69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4" name="Picture 3"/>
          <p:cNvPicPr>
            <a:picLocks noChangeAspect="1"/>
          </p:cNvPicPr>
          <p:nvPr userDrawn="1"/>
        </p:nvPicPr>
        <p:blipFill rotWithShape="1">
          <a:blip r:embed="rId2"/>
          <a:srcRect l="8121" t="19561" r="7939" b="19345"/>
          <a:stretch/>
        </p:blipFill>
        <p:spPr>
          <a:xfrm>
            <a:off x="11160922" y="6515519"/>
            <a:ext cx="1132764" cy="346526"/>
          </a:xfrm>
          <a:prstGeom prst="rect">
            <a:avLst/>
          </a:prstGeom>
        </p:spPr>
      </p:pic>
    </p:spTree>
    <p:extLst>
      <p:ext uri="{BB962C8B-B14F-4D97-AF65-F5344CB8AC3E}">
        <p14:creationId xmlns:p14="http://schemas.microsoft.com/office/powerpoint/2010/main" val="27538578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5" cy="6994525"/>
          </a:xfrm>
          <a:prstGeom prst="rect">
            <a:avLst/>
          </a:prstGeom>
        </p:spPr>
      </p:pic>
      <p:sp>
        <p:nvSpPr>
          <p:cNvPr id="9" name="Rectangle 1"/>
          <p:cNvSpPr/>
          <p:nvPr userDrawn="1"/>
        </p:nvSpPr>
        <p:spPr bwMode="auto">
          <a:xfrm flipH="1">
            <a:off x="-3" y="0"/>
            <a:ext cx="12436477" cy="6994525"/>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3203" tIns="46602" rIns="93203" bIns="46602" numCol="1" rtlCol="0" anchor="ctr" anchorCtr="0" compatLnSpc="1">
            <a:prstTxWarp prst="textNoShape">
              <a:avLst/>
            </a:prstTxWarp>
          </a:bodyPr>
          <a:lstStyle/>
          <a:p>
            <a:pPr algn="ctr" defTabSz="931692" fontAlgn="base">
              <a:spcBef>
                <a:spcPct val="0"/>
              </a:spcBef>
              <a:spcAft>
                <a:spcPct val="0"/>
              </a:spcAft>
            </a:pPr>
            <a:endParaRPr lang="en-US" sz="2344"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78529" y="2386121"/>
            <a:ext cx="9002227" cy="2894017"/>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8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220242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p:cNvPicPr>
          <p:nvPr userDrawn="1"/>
        </p:nvPicPr>
        <p:blipFill rotWithShape="1">
          <a:blip r:embed="rId2"/>
          <a:srcRect l="8121" t="19561" r="7939" b="19345"/>
          <a:stretch/>
        </p:blipFill>
        <p:spPr>
          <a:xfrm>
            <a:off x="11160922" y="6515519"/>
            <a:ext cx="1132764" cy="346526"/>
          </a:xfrm>
          <a:prstGeom prst="rect">
            <a:avLst/>
          </a:prstGeom>
        </p:spPr>
      </p:pic>
    </p:spTree>
    <p:extLst>
      <p:ext uri="{BB962C8B-B14F-4D97-AF65-F5344CB8AC3E}">
        <p14:creationId xmlns:p14="http://schemas.microsoft.com/office/powerpoint/2010/main" val="281542507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solidFill>
                  <a:schemeClr val="tx1">
                    <a:lumMod val="85000"/>
                    <a:lumOff val="15000"/>
                  </a:schemeClr>
                </a:soli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Edit Master text styles</a:t>
            </a:r>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703802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solidFill>
                  <a:schemeClr val="tx1">
                    <a:lumMod val="75000"/>
                    <a:lumOff val="25000"/>
                  </a:schemeClr>
                </a:solidFill>
              </a:defRPr>
            </a:lvl2pPr>
            <a:lvl3pPr marL="236387" indent="0">
              <a:buNone/>
              <a:defRPr sz="2040">
                <a:solidFill>
                  <a:schemeClr val="tx1">
                    <a:lumMod val="75000"/>
                    <a:lumOff val="25000"/>
                  </a:schemeClr>
                </a:solidFill>
              </a:defRPr>
            </a:lvl3pPr>
            <a:lvl4pPr marL="466298" indent="0">
              <a:buNone/>
              <a:defRPr sz="2040">
                <a:solidFill>
                  <a:schemeClr val="tx1">
                    <a:lumMod val="75000"/>
                    <a:lumOff val="25000"/>
                  </a:schemeClr>
                </a:solidFill>
              </a:defRPr>
            </a:lvl4pPr>
            <a:lvl5pPr marL="707543" indent="0">
              <a:buNone/>
              <a:defRPr sz="204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87832186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solidFill>
                  <a:schemeClr val="tx1">
                    <a:lumMod val="75000"/>
                    <a:lumOff val="25000"/>
                  </a:schemeClr>
                </a:solidFill>
                <a:latin typeface="+mj-lt"/>
              </a:defRPr>
            </a:lvl1pPr>
            <a:lvl2pPr marL="0" indent="0">
              <a:buNone/>
              <a:defRPr sz="2040">
                <a:solidFill>
                  <a:schemeClr val="tx1">
                    <a:lumMod val="75000"/>
                    <a:lumOff val="25000"/>
                  </a:schemeClr>
                </a:solidFill>
              </a:defRPr>
            </a:lvl2pPr>
            <a:lvl3pPr marL="236387" indent="0">
              <a:buNone/>
              <a:defRPr sz="2040">
                <a:solidFill>
                  <a:schemeClr val="tx1">
                    <a:lumMod val="75000"/>
                    <a:lumOff val="25000"/>
                  </a:schemeClr>
                </a:solidFill>
              </a:defRPr>
            </a:lvl3pPr>
            <a:lvl4pPr marL="466298" indent="0">
              <a:buNone/>
              <a:defRPr sz="2040">
                <a:solidFill>
                  <a:schemeClr val="tx1">
                    <a:lumMod val="75000"/>
                    <a:lumOff val="25000"/>
                  </a:schemeClr>
                </a:solidFill>
              </a:defRPr>
            </a:lvl4pPr>
            <a:lvl5pPr marL="707543" indent="0">
              <a:buNone/>
              <a:defRPr sz="204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75512380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4509916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tx1">
                    <a:lumMod val="75000"/>
                    <a:lumOff val="25000"/>
                  </a:schemeClr>
                </a:soli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71183063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solidFill>
                  <a:schemeClr val="tx1">
                    <a:lumMod val="75000"/>
                    <a:lumOff val="25000"/>
                  </a:schemeClr>
                </a:solidFill>
                <a:latin typeface="+mj-lt"/>
              </a:defRPr>
            </a:lvl1pPr>
            <a:lvl2pPr marL="0" indent="0">
              <a:buNone/>
              <a:defRPr sz="2040">
                <a:solidFill>
                  <a:schemeClr val="tx1">
                    <a:lumMod val="75000"/>
                    <a:lumOff val="25000"/>
                  </a:schemeClr>
                </a:solidFill>
              </a:defRPr>
            </a:lvl2pPr>
            <a:lvl3pPr marL="238007" indent="0">
              <a:buNone/>
              <a:defRPr sz="2040">
                <a:solidFill>
                  <a:schemeClr val="tx1">
                    <a:lumMod val="75000"/>
                    <a:lumOff val="25000"/>
                  </a:schemeClr>
                </a:solidFill>
              </a:defRPr>
            </a:lvl3pPr>
            <a:lvl4pPr marL="466298" indent="0">
              <a:buNone/>
              <a:defRPr sz="2040">
                <a:solidFill>
                  <a:schemeClr val="tx1">
                    <a:lumMod val="75000"/>
                    <a:lumOff val="25000"/>
                  </a:schemeClr>
                </a:solidFill>
              </a:defRPr>
            </a:lvl4pPr>
            <a:lvl5pPr marL="707543" indent="0">
              <a:buNone/>
              <a:defRPr sz="204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solidFill>
                  <a:schemeClr val="tx1">
                    <a:lumMod val="75000"/>
                    <a:lumOff val="25000"/>
                  </a:schemeClr>
                </a:soli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tx1">
                    <a:lumMod val="75000"/>
                    <a:lumOff val="25000"/>
                  </a:schemeClr>
                </a:soli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tx1">
                    <a:lumMod val="75000"/>
                    <a:lumOff val="25000"/>
                  </a:schemeClr>
                </a:soli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85038451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1889700"/>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solidFill>
                  <a:schemeClr val="tx1">
                    <a:lumMod val="75000"/>
                    <a:lumOff val="25000"/>
                  </a:schemeClr>
                </a:soli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405481" y="1476623"/>
            <a:ext cx="5504574" cy="2299082"/>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solidFill>
                  <a:schemeClr val="tx1">
                    <a:lumMod val="75000"/>
                    <a:lumOff val="25000"/>
                  </a:schemeClr>
                </a:solidFill>
                <a:latin typeface="+mj-lt"/>
                <a:ea typeface="+mn-ea"/>
                <a:cs typeface="+mn-cs"/>
              </a:defRPr>
            </a:lvl1pPr>
            <a:lvl2pPr marL="647637" indent="-349724">
              <a:defRPr lang="en-US" sz="2040" kern="1200" spc="0" baseline="0" dirty="0" smtClean="0">
                <a:solidFill>
                  <a:schemeClr val="tx1">
                    <a:lumMod val="75000"/>
                    <a:lumOff val="25000"/>
                  </a:schemeClr>
                </a:solidFill>
                <a:latin typeface="+mn-lt"/>
                <a:ea typeface="+mn-ea"/>
                <a:cs typeface="+mn-cs"/>
              </a:defRPr>
            </a:lvl2pPr>
            <a:lvl3pPr marL="880786" indent="-349724">
              <a:defRPr lang="en-US" sz="2040" kern="1200" spc="0" baseline="0" dirty="0" smtClean="0">
                <a:solidFill>
                  <a:schemeClr val="tx1">
                    <a:lumMod val="75000"/>
                    <a:lumOff val="25000"/>
                  </a:schemeClr>
                </a:solidFill>
                <a:latin typeface="+mn-lt"/>
                <a:ea typeface="+mn-ea"/>
                <a:cs typeface="+mn-cs"/>
              </a:defRPr>
            </a:lvl3pPr>
            <a:lvl4pPr marL="1049171" indent="-349724">
              <a:defRPr lang="en-US" sz="2040" kern="1200" spc="0" baseline="0" dirty="0" smtClean="0">
                <a:solidFill>
                  <a:schemeClr val="tx1">
                    <a:lumMod val="75000"/>
                    <a:lumOff val="25000"/>
                  </a:schemeClr>
                </a:solidFill>
                <a:latin typeface="+mn-lt"/>
                <a:ea typeface="+mn-ea"/>
                <a:cs typeface="+mn-cs"/>
              </a:defRPr>
            </a:lvl4pPr>
            <a:lvl5pPr marL="1230509" indent="-349724">
              <a:defRPr lang="en-US" sz="2040" kern="1200" spc="0" baseline="0" dirty="0">
                <a:solidFill>
                  <a:schemeClr val="tx1">
                    <a:lumMod val="75000"/>
                    <a:lumOff val="25000"/>
                  </a:schemeClr>
                </a:soli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dirty="0"/>
              <a:t>Fifth level</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46057557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7964454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84674245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290524493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solidFill>
                  <a:schemeClr val="tx1">
                    <a:lumMod val="75000"/>
                    <a:lumOff val="25000"/>
                  </a:schemeClr>
                </a:soli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71701795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Edit Master text styles</a:t>
            </a:r>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01168299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Edit Master text styles</a:t>
            </a:r>
          </a:p>
        </p:txBody>
      </p:sp>
      <p:pic>
        <p:nvPicPr>
          <p:cNvPr id="6" name="Picture 5"/>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85381939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896500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Edit Master text styles</a:t>
            </a:r>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07643521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4" name="Picture 3"/>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423668345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3" name="Picture 2"/>
          <p:cNvPicPr>
            <a:picLocks noChangeAspect="1"/>
          </p:cNvPicPr>
          <p:nvPr userDrawn="1"/>
        </p:nvPicPr>
        <p:blipFill rotWithShape="1">
          <a:blip r:embed="rId2"/>
          <a:srcRect l="8121" t="19561" r="7939" b="19345"/>
          <a:stretch/>
        </p:blipFill>
        <p:spPr>
          <a:xfrm>
            <a:off x="11160922" y="6515519"/>
            <a:ext cx="1132764" cy="346526"/>
          </a:xfrm>
          <a:prstGeom prst="rect">
            <a:avLst/>
          </a:prstGeom>
        </p:spPr>
      </p:pic>
    </p:spTree>
    <p:extLst>
      <p:ext uri="{BB962C8B-B14F-4D97-AF65-F5344CB8AC3E}">
        <p14:creationId xmlns:p14="http://schemas.microsoft.com/office/powerpoint/2010/main" val="35704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3573030911"/>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2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164529385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72" kern="1200" spc="-71" baseline="0" smtClean="0">
                <a:solidFill>
                  <a:schemeClr val="tx1">
                    <a:lumMod val="75000"/>
                    <a:lumOff val="25000"/>
                  </a:schemeClr>
                </a:solidFill>
                <a:latin typeface="+mj-lt"/>
                <a:ea typeface="+mn-ea"/>
                <a:cs typeface="+mn-cs"/>
              </a:defRPr>
            </a:lvl1pPr>
          </a:lstStyle>
          <a:p>
            <a:pPr marL="0" lvl="0" indent="0" algn="l" defTabSz="913442"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8" name="Picture 7"/>
          <p:cNvPicPr>
            <a:picLocks noChangeAspect="1"/>
          </p:cNvPicPr>
          <p:nvPr userDrawn="1"/>
        </p:nvPicPr>
        <p:blipFill rotWithShape="1">
          <a:blip r:embed="rId2">
            <a:duotone>
              <a:schemeClr val="bg2">
                <a:shade val="45000"/>
                <a:satMod val="135000"/>
              </a:schemeClr>
              <a:prstClr val="white"/>
            </a:duotone>
          </a:blip>
          <a:srcRect l="7565" t="18563" r="7599" b="16013"/>
          <a:stretch/>
        </p:blipFill>
        <p:spPr>
          <a:xfrm>
            <a:off x="11160923" y="6514108"/>
            <a:ext cx="1132764" cy="367167"/>
          </a:xfrm>
          <a:prstGeom prst="rect">
            <a:avLst/>
          </a:prstGeom>
        </p:spPr>
      </p:pic>
    </p:spTree>
    <p:extLst>
      <p:ext uri="{BB962C8B-B14F-4D97-AF65-F5344CB8AC3E}">
        <p14:creationId xmlns:p14="http://schemas.microsoft.com/office/powerpoint/2010/main" val="8734463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637777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2" y="2151539"/>
            <a:ext cx="10445796" cy="1017048"/>
          </a:xfrm>
          <a:prstGeom prst="rect">
            <a:avLst/>
          </a:prstGeom>
        </p:spPr>
        <p:txBody>
          <a:bodyPr lIns="91419" tIns="45710" rIns="91419" bIns="45710" anchor="b" anchorCtr="0"/>
          <a:lstStyle>
            <a:lvl1pPr>
              <a:defRPr sz="7343" spc="-153" baseline="0"/>
            </a:lvl1pPr>
          </a:lstStyle>
          <a:p>
            <a:r>
              <a:rPr lang="en-US" dirty="0"/>
              <a:t>Click to edit title style</a:t>
            </a:r>
          </a:p>
        </p:txBody>
      </p:sp>
      <p:sp>
        <p:nvSpPr>
          <p:cNvPr id="5" name="Text Placeholder 4"/>
          <p:cNvSpPr>
            <a:spLocks noGrp="1"/>
          </p:cNvSpPr>
          <p:nvPr>
            <p:ph type="body" sz="quarter" idx="12" hasCustomPrompt="1"/>
          </p:nvPr>
        </p:nvSpPr>
        <p:spPr>
          <a:xfrm>
            <a:off x="998582" y="3494024"/>
            <a:ext cx="10445796" cy="508524"/>
          </a:xfrm>
          <a:prstGeom prst="rect">
            <a:avLst/>
          </a:prstGeom>
        </p:spPr>
        <p:txBody>
          <a:bodyPr lIns="91419" tIns="45710" rIns="91419" bIns="45710">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3155908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875735"/>
            <a:ext cx="11375536" cy="1243058"/>
          </a:xfrm>
          <a:prstGeom prst="rect">
            <a:avLst/>
          </a:prstGeom>
        </p:spPr>
        <p:txBody>
          <a:bodyPr lIns="91419" tIns="45710" rIns="91419" bIns="45710" anchor="b" anchorCtr="0"/>
          <a:lstStyle>
            <a:lvl1pPr>
              <a:defRPr sz="8975" spc="-306"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1146579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00236430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4" y="490738"/>
            <a:ext cx="1436313" cy="306604"/>
          </a:xfrm>
          <a:prstGeom prst="rect">
            <a:avLst/>
          </a:prstGeom>
        </p:spPr>
      </p:pic>
      <p:sp>
        <p:nvSpPr>
          <p:cNvPr id="12" name="Freeform 11"/>
          <p:cNvSpPr>
            <a:spLocks noEditPoints="1"/>
          </p:cNvSpPr>
          <p:nvPr userDrawn="1"/>
        </p:nvSpPr>
        <p:spPr bwMode="black">
          <a:xfrm>
            <a:off x="2137570" y="2473327"/>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03" tIns="45701" rIns="91403" bIns="45701"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2432146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
        <p:nvSpPr>
          <p:cNvPr id="8" name="TextBox 7"/>
          <p:cNvSpPr txBox="1"/>
          <p:nvPr userDrawn="1"/>
        </p:nvSpPr>
        <p:spPr>
          <a:xfrm>
            <a:off x="288989" y="6072578"/>
            <a:ext cx="1921490" cy="634232"/>
          </a:xfrm>
          <a:prstGeom prst="rect">
            <a:avLst/>
          </a:prstGeom>
          <a:noFill/>
        </p:spPr>
        <p:txBody>
          <a:bodyPr wrap="none" lIns="182806" tIns="146246" rIns="182806" bIns="146246" rtlCol="0">
            <a:spAutoFit/>
          </a:bodyPr>
          <a:lstStyle/>
          <a:p>
            <a:pPr>
              <a:lnSpc>
                <a:spcPct val="90000"/>
              </a:lnSpc>
              <a:spcAft>
                <a:spcPts val="600"/>
              </a:spcAft>
            </a:pPr>
            <a:r>
              <a:rPr lang="en-US" sz="239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442118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
        <p:nvSpPr>
          <p:cNvPr id="8" name="Freeform 7"/>
          <p:cNvSpPr>
            <a:spLocks noChangeAspect="1" noEditPoints="1"/>
          </p:cNvSpPr>
          <p:nvPr userDrawn="1"/>
        </p:nvSpPr>
        <p:spPr bwMode="black">
          <a:xfrm>
            <a:off x="457199" y="490736"/>
            <a:ext cx="1239007"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endParaRPr lang="en-US" sz="1799">
              <a:solidFill>
                <a:srgbClr val="404040"/>
              </a:solidFill>
            </a:endParaRPr>
          </a:p>
        </p:txBody>
      </p:sp>
      <p:sp>
        <p:nvSpPr>
          <p:cNvPr id="9" name="TextBox 8"/>
          <p:cNvSpPr txBox="1"/>
          <p:nvPr userDrawn="1"/>
        </p:nvSpPr>
        <p:spPr>
          <a:xfrm>
            <a:off x="288989" y="6072578"/>
            <a:ext cx="1921490" cy="634232"/>
          </a:xfrm>
          <a:prstGeom prst="rect">
            <a:avLst/>
          </a:prstGeom>
          <a:noFill/>
        </p:spPr>
        <p:txBody>
          <a:bodyPr wrap="none" lIns="182806" tIns="146246" rIns="182806" bIns="146246" rtlCol="0">
            <a:spAutoFit/>
          </a:bodyPr>
          <a:lstStyle/>
          <a:p>
            <a:pPr>
              <a:lnSpc>
                <a:spcPct val="90000"/>
              </a:lnSpc>
              <a:spcAft>
                <a:spcPts val="600"/>
              </a:spcAft>
            </a:pPr>
            <a:r>
              <a:rPr lang="en-US" sz="239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28017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399"/>
            </a:lvl2pPr>
            <a:lvl3pPr marL="228488" indent="0">
              <a:buNone/>
              <a:defRPr/>
            </a:lvl3pPr>
            <a:lvl4pPr marL="456975" indent="0">
              <a:buNone/>
              <a:defRPr/>
            </a:lvl4pPr>
            <a:lvl5pPr marL="68546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429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747952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0" indent="0">
              <a:spcBef>
                <a:spcPts val="1224"/>
              </a:spcBef>
              <a:buClr>
                <a:schemeClr val="tx1"/>
              </a:buClr>
              <a:buFont typeface="Wingdings" pitchFamily="2" charset="2"/>
              <a:buNone/>
              <a:defRPr sz="3198"/>
            </a:lvl1pPr>
            <a:lvl2pPr marL="0" indent="0">
              <a:buNone/>
              <a:defRPr sz="2399"/>
            </a:lvl2pPr>
            <a:lvl3pPr marL="231661" indent="0">
              <a:buNone/>
              <a:tabLst/>
              <a:defRPr sz="1999"/>
            </a:lvl3pPr>
            <a:lvl4pPr marL="460149" indent="0">
              <a:buNone/>
              <a:defRPr/>
            </a:lvl4pPr>
            <a:lvl5pPr marL="68546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0" indent="0">
              <a:spcBef>
                <a:spcPts val="1224"/>
              </a:spcBef>
              <a:buClr>
                <a:schemeClr val="tx1"/>
              </a:buClr>
              <a:buFont typeface="Wingdings" pitchFamily="2" charset="2"/>
              <a:buNone/>
              <a:defRPr sz="3198"/>
            </a:lvl1pPr>
            <a:lvl2pPr marL="0" indent="0">
              <a:buNone/>
              <a:defRPr sz="2399"/>
            </a:lvl2pPr>
            <a:lvl3pPr marL="231661" indent="0">
              <a:buNone/>
              <a:tabLst/>
              <a:defRPr sz="1999"/>
            </a:lvl3pPr>
            <a:lvl4pPr marL="460149" indent="0">
              <a:buNone/>
              <a:defRPr/>
            </a:lvl4pPr>
            <a:lvl5pPr marL="68546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09858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227928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4392512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62192704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5"/>
            <a:ext cx="9144000" cy="1181862"/>
          </a:xfrm>
          <a:noFill/>
        </p:spPr>
        <p:txBody>
          <a:bodyPr wrap="square" tIns="91440" bIns="91440" anchor="t" anchorCtr="0">
            <a:spAutoFit/>
          </a:bodyPr>
          <a:lstStyle>
            <a:lvl1pPr>
              <a:defRPr sz="7196"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9143999" cy="738664"/>
          </a:xfrm>
          <a:noFill/>
        </p:spPr>
        <p:txBody>
          <a:bodyPr wrap="square" lIns="182880" tIns="146304" rIns="182880" bIns="146304">
            <a:spAutoFit/>
          </a:bodyPr>
          <a:lstStyle>
            <a:lvl1pPr marL="0" indent="0">
              <a:spcBef>
                <a:spcPts val="0"/>
              </a:spcBef>
              <a:buNone/>
              <a:defRPr sz="3198"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65866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9143999"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27284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8116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574420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21093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41150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4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794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098213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6"/>
            <a:ext cx="1449939" cy="306604"/>
          </a:xfrm>
          <a:prstGeom prst="rect">
            <a:avLst/>
          </a:prstGeom>
        </p:spPr>
      </p:pic>
    </p:spTree>
    <p:extLst>
      <p:ext uri="{BB962C8B-B14F-4D97-AF65-F5344CB8AC3E}">
        <p14:creationId xmlns:p14="http://schemas.microsoft.com/office/powerpoint/2010/main" val="1969825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6031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Title Slide - STATIC">
    <p:spTree>
      <p:nvGrpSpPr>
        <p:cNvPr id="1" name=""/>
        <p:cNvGrpSpPr/>
        <p:nvPr/>
      </p:nvGrpSpPr>
      <p:grpSpPr>
        <a:xfrm>
          <a:off x="0" y="0"/>
          <a:ext cx="0" cy="0"/>
          <a:chOff x="0" y="0"/>
          <a:chExt cx="0" cy="0"/>
        </a:xfrm>
      </p:grpSpPr>
      <p:grpSp>
        <p:nvGrpSpPr>
          <p:cNvPr id="16" name="Group 15"/>
          <p:cNvGrpSpPr/>
          <p:nvPr userDrawn="1"/>
        </p:nvGrpSpPr>
        <p:grpSpPr>
          <a:xfrm>
            <a:off x="-6411" y="0"/>
            <a:ext cx="12442886" cy="6994530"/>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38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436475" cy="6994525"/>
          </a:xfrm>
          <a:prstGeom prst="rect">
            <a:avLst/>
          </a:prstGeom>
        </p:spPr>
      </p:pic>
      <p:sp>
        <p:nvSpPr>
          <p:cNvPr id="18" name="Rectangle 17"/>
          <p:cNvSpPr/>
          <p:nvPr userDrawn="1"/>
        </p:nvSpPr>
        <p:spPr>
          <a:xfrm>
            <a:off x="1" y="2"/>
            <a:ext cx="12436475"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14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42093" cy="6998678"/>
          </a:xfrm>
          <a:prstGeom prst="rect">
            <a:avLst/>
          </a:prstGeom>
        </p:spPr>
      </p:pic>
      <p:sp>
        <p:nvSpPr>
          <p:cNvPr id="18" name="Rectangle 17"/>
          <p:cNvSpPr/>
          <p:nvPr userDrawn="1"/>
        </p:nvSpPr>
        <p:spPr>
          <a:xfrm>
            <a:off x="0" y="2"/>
            <a:ext cx="12436477"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07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8332" y="6182443"/>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6041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1_Title Slide - STATIC">
    <p:spTree>
      <p:nvGrpSpPr>
        <p:cNvPr id="1" name=""/>
        <p:cNvGrpSpPr/>
        <p:nvPr/>
      </p:nvGrpSpPr>
      <p:grpSpPr>
        <a:xfrm>
          <a:off x="0" y="0"/>
          <a:ext cx="0" cy="0"/>
          <a:chOff x="0" y="0"/>
          <a:chExt cx="0" cy="0"/>
        </a:xfrm>
      </p:grpSpPr>
      <p:grpSp>
        <p:nvGrpSpPr>
          <p:cNvPr id="16" name="Group 15"/>
          <p:cNvGrpSpPr/>
          <p:nvPr userDrawn="1"/>
        </p:nvGrpSpPr>
        <p:grpSpPr>
          <a:xfrm>
            <a:off x="-6411" y="0"/>
            <a:ext cx="12442886" cy="6994530"/>
            <a:chOff x="-6411" y="-1"/>
            <a:chExt cx="12442886" cy="6994530"/>
          </a:xfrm>
        </p:grpSpPr>
        <p:pic>
          <p:nvPicPr>
            <p:cNvPr id="17" name="Picture 1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18" name="Rectangle 17"/>
            <p:cNvSpPr/>
            <p:nvPr userDrawn="1"/>
          </p:nvSpPr>
          <p:spPr>
            <a:xfrm>
              <a:off x="1" y="-1"/>
              <a:ext cx="12436474" cy="6994526"/>
            </a:xfrm>
            <a:prstGeom prst="rect">
              <a:avLst/>
            </a:prstGeom>
            <a:gradFill>
              <a:gsLst>
                <a:gs pos="49000">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21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2_Title Slide - STATIC">
    <p:spTree>
      <p:nvGrpSpPr>
        <p:cNvPr id="1" name=""/>
        <p:cNvGrpSpPr/>
        <p:nvPr/>
      </p:nvGrpSpPr>
      <p:grpSpPr>
        <a:xfrm>
          <a:off x="0" y="0"/>
          <a:ext cx="0" cy="0"/>
          <a:chOff x="0" y="0"/>
          <a:chExt cx="0" cy="0"/>
        </a:xfrm>
      </p:grpSpPr>
      <p:pic>
        <p:nvPicPr>
          <p:cNvPr id="11"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436475" cy="6994525"/>
          </a:xfrm>
          <a:prstGeom prst="rect">
            <a:avLst/>
          </a:prstGeom>
        </p:spPr>
      </p:pic>
      <p:sp>
        <p:nvSpPr>
          <p:cNvPr id="18" name="Rectangle 17"/>
          <p:cNvSpPr/>
          <p:nvPr userDrawn="1"/>
        </p:nvSpPr>
        <p:spPr>
          <a:xfrm>
            <a:off x="1" y="2"/>
            <a:ext cx="12436475"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0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3_Title Slide - STATIC">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442093" cy="6998678"/>
          </a:xfrm>
          <a:prstGeom prst="rect">
            <a:avLst/>
          </a:prstGeom>
        </p:spPr>
      </p:pic>
      <p:sp>
        <p:nvSpPr>
          <p:cNvPr id="18" name="Rectangle 17"/>
          <p:cNvSpPr/>
          <p:nvPr userDrawn="1"/>
        </p:nvSpPr>
        <p:spPr>
          <a:xfrm>
            <a:off x="0" y="2"/>
            <a:ext cx="12436477"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10440531" y="6182442"/>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p:cNvSpPr>
            <a:spLocks noGrp="1"/>
          </p:cNvSpPr>
          <p:nvPr>
            <p:ph type="body" sz="quarter" idx="12" hasCustomPrompt="1"/>
          </p:nvPr>
        </p:nvSpPr>
        <p:spPr>
          <a:xfrm>
            <a:off x="276541" y="4886397"/>
            <a:ext cx="6399213" cy="1811267"/>
          </a:xfrm>
          <a:noFill/>
        </p:spPr>
        <p:txBody>
          <a:bodyPr lIns="146304" tIns="109728" rIns="146304" bIns="91440" anchor="b" anchorCtr="0">
            <a:noAutofit/>
          </a:bodyPr>
          <a:lstStyle>
            <a:lvl1pPr marL="0" indent="0">
              <a:spcBef>
                <a:spcPts val="0"/>
              </a:spcBef>
              <a:buNone/>
              <a:defRPr sz="2799" spc="0" baseline="0">
                <a:gradFill>
                  <a:gsLst>
                    <a:gs pos="80488">
                      <a:schemeClr val="bg1"/>
                    </a:gs>
                    <a:gs pos="57000">
                      <a:schemeClr val="bg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196485"/>
            <a:ext cx="10058335" cy="1672379"/>
          </a:xfrm>
          <a:noFill/>
        </p:spPr>
        <p:txBody>
          <a:bodyPr lIns="146304" tIns="91440" rIns="146304" bIns="91440" anchor="t" anchorCtr="0"/>
          <a:lstStyle>
            <a:lvl1pPr>
              <a:defRPr sz="4798" spc="-100" baseline="0">
                <a:gradFill>
                  <a:gsLst>
                    <a:gs pos="4878">
                      <a:schemeClr val="bg1"/>
                    </a:gs>
                    <a:gs pos="21000">
                      <a:schemeClr val="bg1"/>
                    </a:gs>
                  </a:gsLst>
                  <a:lin ang="5400000" scaled="0"/>
                </a:gradFill>
              </a:defRPr>
            </a:lvl1pPr>
          </a:lstStyle>
          <a:p>
            <a:r>
              <a:rPr lang="en-US" dirty="0"/>
              <a:t>Presentation title</a:t>
            </a:r>
          </a:p>
        </p:txBody>
      </p:sp>
      <p:sp>
        <p:nvSpPr>
          <p:cNvPr id="4" name="Text Placeholder 3"/>
          <p:cNvSpPr>
            <a:spLocks noGrp="1"/>
          </p:cNvSpPr>
          <p:nvPr>
            <p:ph type="body" sz="quarter" idx="13" hasCustomPrompt="1"/>
          </p:nvPr>
        </p:nvSpPr>
        <p:spPr>
          <a:xfrm>
            <a:off x="274639" y="469902"/>
            <a:ext cx="7315200" cy="528637"/>
          </a:xfrm>
        </p:spPr>
        <p:txBody>
          <a:bodyPr lIns="182880" tIns="146304" rIns="182880" bIns="146304">
            <a:noAutofit/>
          </a:bodyPr>
          <a:lstStyle>
            <a:lvl1pPr>
              <a:defRPr sz="1799" baseline="0">
                <a:gradFill>
                  <a:gsLst>
                    <a:gs pos="56098">
                      <a:schemeClr val="bg1"/>
                    </a:gs>
                    <a:gs pos="80488">
                      <a:schemeClr val="bg1"/>
                    </a:gs>
                  </a:gsLst>
                  <a:lin ang="5400000" scaled="0"/>
                </a:gradFill>
              </a:defRPr>
            </a:lvl1pPr>
          </a:lstStyle>
          <a:p>
            <a:pPr lvl="0"/>
            <a:r>
              <a:rPr lang="en-US" dirty="0"/>
              <a:t>Event name</a:t>
            </a:r>
          </a:p>
        </p:txBody>
      </p:sp>
      <p:cxnSp>
        <p:nvCxnSpPr>
          <p:cNvPr id="20" name="Straight Connector 19"/>
          <p:cNvCxnSpPr/>
          <p:nvPr userDrawn="1"/>
        </p:nvCxnSpPr>
        <p:spPr>
          <a:xfrm>
            <a:off x="274638" y="4927084"/>
            <a:ext cx="100584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01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4_Title Slide - STATIC">
    <p:bg>
      <p:bgPr>
        <a:solidFill>
          <a:srgbClr val="96969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6"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3"/>
            <a:ext cx="1552932"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391" tIns="45694" rIns="91391" bIns="45694" numCol="1" anchor="t" anchorCtr="0" compatLnSpc="1">
            <a:prstTxWarp prst="textNoShape">
              <a:avLst/>
            </a:prstTxWarp>
          </a:bodyPr>
          <a:lstStyle/>
          <a:p>
            <a:pPr marL="0" marR="0" lvl="0" indent="0" algn="l" defTabSz="93210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1318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7"/>
            <a:ext cx="12049414" cy="4668168"/>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229">
              <a:defRPr/>
            </a:pPr>
            <a:endParaRPr lang="en-US" dirty="0">
              <a:solidFill>
                <a:srgbClr val="505050"/>
              </a:solidFill>
            </a:endParaRPr>
          </a:p>
        </p:txBody>
      </p:sp>
    </p:spTree>
    <p:extLst>
      <p:ext uri="{BB962C8B-B14F-4D97-AF65-F5344CB8AC3E}">
        <p14:creationId xmlns:p14="http://schemas.microsoft.com/office/powerpoint/2010/main" val="42381577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229">
              <a:defRPr/>
            </a:pPr>
            <a:endParaRPr lang="en-US" dirty="0">
              <a:solidFill>
                <a:srgbClr val="505050"/>
              </a:solidFill>
            </a:endParaRPr>
          </a:p>
        </p:txBody>
      </p:sp>
    </p:spTree>
    <p:extLst>
      <p:ext uri="{BB962C8B-B14F-4D97-AF65-F5344CB8AC3E}">
        <p14:creationId xmlns:p14="http://schemas.microsoft.com/office/powerpoint/2010/main" val="354087812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382355750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409" y="-5"/>
            <a:ext cx="12442885" cy="6994530"/>
          </a:xfrm>
          <a:prstGeom prst="rect">
            <a:avLst/>
          </a:prstGeom>
        </p:spPr>
      </p:pic>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09" y="0"/>
            <a:ext cx="12442885" cy="6994530"/>
          </a:xfrm>
          <a:prstGeom prst="rect">
            <a:avLst/>
          </a:prstGeom>
        </p:spPr>
      </p:pic>
    </p:spTree>
    <p:extLst>
      <p:ext uri="{BB962C8B-B14F-4D97-AF65-F5344CB8AC3E}">
        <p14:creationId xmlns:p14="http://schemas.microsoft.com/office/powerpoint/2010/main" val="343305526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021" t="24750" r="8747"/>
          <a:stretch/>
        </p:blipFill>
        <p:spPr>
          <a:xfrm>
            <a:off x="-6409" y="-5"/>
            <a:ext cx="12442885" cy="6994530"/>
          </a:xfrm>
          <a:prstGeom prst="rect">
            <a:avLst/>
          </a:prstGeom>
        </p:spPr>
      </p:pic>
      <p:grpSp>
        <p:nvGrpSpPr>
          <p:cNvPr id="4" name="Group 3"/>
          <p:cNvGrpSpPr/>
          <p:nvPr userDrawn="1"/>
        </p:nvGrpSpPr>
        <p:grpSpPr>
          <a:xfrm>
            <a:off x="-6409" y="0"/>
            <a:ext cx="12442885" cy="6994530"/>
            <a:chOff x="-6411" y="-1"/>
            <a:chExt cx="12442885" cy="6994530"/>
          </a:xfrm>
        </p:grpSpPr>
        <p:pic>
          <p:nvPicPr>
            <p:cNvPr id="8" name="Picture 7"/>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l="2021" t="24750" r="8747"/>
            <a:stretch/>
          </p:blipFill>
          <p:spPr>
            <a:xfrm>
              <a:off x="-6411" y="-1"/>
              <a:ext cx="12442885" cy="6994530"/>
            </a:xfrm>
            <a:prstGeom prst="rect">
              <a:avLst/>
            </a:prstGeom>
          </p:spPr>
        </p:pic>
        <p:sp>
          <p:nvSpPr>
            <p:cNvPr id="6" name="Rectangle 5"/>
            <p:cNvSpPr/>
            <p:nvPr userDrawn="1"/>
          </p:nvSpPr>
          <p:spPr>
            <a:xfrm>
              <a:off x="1"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26362804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pic>
        <p:nvPicPr>
          <p:cNvPr id="9" name="Picture Placeholder 9"/>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Effect>
                      <a14:saturation sat="0"/>
                    </a14:imgEffect>
                    <a14:imgEffect>
                      <a14:brightnessContrast bright="-20000"/>
                    </a14:imgEffect>
                  </a14:imgLayer>
                </a14:imgProps>
              </a:ext>
              <a:ext uri="{28A0092B-C50C-407E-A947-70E740481C1C}">
                <a14:useLocalDpi xmlns:a14="http://schemas.microsoft.com/office/drawing/2010/main" val="0"/>
              </a:ext>
            </a:extLst>
          </a:blip>
          <a:srcRect t="6099" b="9468"/>
          <a:stretch/>
        </p:blipFill>
        <p:spPr>
          <a:xfrm>
            <a:off x="1" y="0"/>
            <a:ext cx="12436475" cy="6994525"/>
          </a:xfrm>
          <a:prstGeom prst="rect">
            <a:avLst/>
          </a:prstGeom>
        </p:spPr>
      </p:pic>
      <p:sp>
        <p:nvSpPr>
          <p:cNvPr id="10" name="Rectangle 9"/>
          <p:cNvSpPr/>
          <p:nvPr userDrawn="1"/>
        </p:nvSpPr>
        <p:spPr>
          <a:xfrm>
            <a:off x="1" y="2"/>
            <a:ext cx="12436475" cy="6994526"/>
          </a:xfrm>
          <a:prstGeom prst="rect">
            <a:avLst/>
          </a:prstGeom>
          <a:gradFill>
            <a:gsLst>
              <a:gs pos="49000">
                <a:schemeClr val="bg2">
                  <a:alpha val="40000"/>
                </a:schemeClr>
              </a:gs>
              <a:gs pos="39474">
                <a:schemeClr val="bg2">
                  <a:alpha val="40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1719898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 y="-1"/>
            <a:ext cx="12436475" cy="6994526"/>
          </a:xfrm>
          <a:prstGeom prst="rect">
            <a:avLst/>
          </a:prstGeom>
        </p:spPr>
      </p:pic>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
        <p:nvSpPr>
          <p:cNvPr id="4" name="Rectangle 3"/>
          <p:cNvSpPr/>
          <p:nvPr userDrawn="1"/>
        </p:nvSpPr>
        <p:spPr>
          <a:xfrm>
            <a:off x="3" y="-1"/>
            <a:ext cx="6995518" cy="6994526"/>
          </a:xfrm>
          <a:prstGeom prst="rect">
            <a:avLst/>
          </a:prstGeom>
          <a:gradFill>
            <a:gsLst>
              <a:gs pos="49000">
                <a:schemeClr val="bg2">
                  <a:alpha val="45000"/>
                </a:schemeClr>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93223" rIns="93223" bIns="93223" numCol="1" spcCol="0" rtlCol="0" fromWordArt="0" anchor="ctr" anchorCtr="0" forceAA="0" compatLnSpc="1">
            <a:prstTxWarp prst="textNoShape">
              <a:avLst/>
            </a:prstTxWarp>
            <a:noAutofit/>
          </a:bodyPr>
          <a:lstStyle/>
          <a:p>
            <a:pPr marL="0" marR="0" lvl="0" indent="0" algn="ctr" defTabSz="932229" rtl="0" eaLnBrk="1" fontAlgn="auto" latinLnBrk="0" hangingPunct="1">
              <a:lnSpc>
                <a:spcPct val="100000"/>
              </a:lnSpc>
              <a:spcBef>
                <a:spcPts val="0"/>
              </a:spcBef>
              <a:spcAft>
                <a:spcPts val="0"/>
              </a:spcAft>
              <a:buClrTx/>
              <a:buSzTx/>
              <a:buFontTx/>
              <a:buNone/>
              <a:tabLst/>
              <a:defRPr/>
            </a:pPr>
            <a:endParaRPr kumimoji="0" lang="en-US" sz="2039"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69236591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 y="-1"/>
            <a:ext cx="12436475" cy="6994526"/>
          </a:xfrm>
          <a:prstGeom prst="rect">
            <a:avLst/>
          </a:prstGeom>
        </p:spPr>
      </p:pic>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354172588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436475" cy="6994526"/>
          </a:xfrm>
          <a:prstGeom prst="rect">
            <a:avLst/>
          </a:prstGeom>
        </p:spPr>
      </p:pic>
      <p:sp>
        <p:nvSpPr>
          <p:cNvPr id="2" name="Footer Placeholder 1"/>
          <p:cNvSpPr>
            <a:spLocks noGrp="1"/>
          </p:cNvSpPr>
          <p:nvPr>
            <p:ph type="ftr" sz="quarter" idx="15"/>
          </p:nvPr>
        </p:nvSpPr>
        <p:spPr>
          <a:xfrm>
            <a:off x="233185" y="6683660"/>
            <a:ext cx="11426011" cy="310869"/>
          </a:xfrm>
        </p:spPr>
        <p:txBody>
          <a:bodyPr/>
          <a:lstStyle/>
          <a:p>
            <a:pPr defTabSz="93222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8363953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132" indent="0">
              <a:buNone/>
              <a:defRPr>
                <a:solidFill>
                  <a:schemeClr val="tx1"/>
                </a:solidFill>
                <a:latin typeface="Courier New" pitchFamily="49" charset="0"/>
                <a:cs typeface="Courier New" pitchFamily="49" charset="0"/>
              </a:defRPr>
            </a:lvl2pPr>
            <a:lvl3pPr marL="599876" indent="0">
              <a:buNone/>
              <a:defRPr>
                <a:solidFill>
                  <a:schemeClr val="tx1"/>
                </a:solidFill>
                <a:latin typeface="Courier New" pitchFamily="49" charset="0"/>
                <a:cs typeface="Courier New" pitchFamily="49" charset="0"/>
              </a:defRPr>
            </a:lvl3pPr>
            <a:lvl4pPr marL="887008" indent="0">
              <a:buNone/>
              <a:defRPr>
                <a:solidFill>
                  <a:schemeClr val="tx1"/>
                </a:solidFill>
                <a:latin typeface="Courier New" pitchFamily="49" charset="0"/>
                <a:cs typeface="Courier New" pitchFamily="49" charset="0"/>
              </a:defRPr>
            </a:lvl4pPr>
            <a:lvl5pPr marL="112695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9"/>
            <a:ext cx="11426011" cy="310869"/>
          </a:xfrm>
        </p:spPr>
        <p:txBody>
          <a:bodyPr/>
          <a:lstStyle/>
          <a:p>
            <a:pPr defTabSz="932229">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32229">
              <a:defRPr/>
            </a:pPr>
            <a:fld id="{FAADACFB-7C71-4E89-89D2-7BBA40B7BFA9}" type="slidenum">
              <a:rPr lang="en-US" smtClean="0">
                <a:solidFill>
                  <a:srgbClr val="505050"/>
                </a:solidFill>
              </a:rPr>
              <a:pPr defTabSz="932229">
                <a:defRPr/>
              </a:pPr>
              <a:t>‹#›</a:t>
            </a:fld>
            <a:endParaRPr lang="en-US" dirty="0">
              <a:solidFill>
                <a:srgbClr val="505050"/>
              </a:solidFill>
            </a:endParaRPr>
          </a:p>
        </p:txBody>
      </p:sp>
    </p:spTree>
    <p:extLst>
      <p:ext uri="{BB962C8B-B14F-4D97-AF65-F5344CB8AC3E}">
        <p14:creationId xmlns:p14="http://schemas.microsoft.com/office/powerpoint/2010/main" val="20908192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33184" y="1632057"/>
            <a:ext cx="12049414" cy="4668168"/>
          </a:xfrm>
        </p:spPr>
        <p:txBody>
          <a:bodyPr lIns="137160" rIns="137160" bIns="1371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139">
              <a:defRPr/>
            </a:pPr>
            <a:endParaRPr lang="en-US" dirty="0">
              <a:solidFill>
                <a:srgbClr val="505050"/>
              </a:solidFill>
            </a:endParaRPr>
          </a:p>
        </p:txBody>
      </p:sp>
    </p:spTree>
    <p:extLst>
      <p:ext uri="{BB962C8B-B14F-4D97-AF65-F5344CB8AC3E}">
        <p14:creationId xmlns:p14="http://schemas.microsoft.com/office/powerpoint/2010/main" val="17833675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
        <p:nvSpPr>
          <p:cNvPr id="20" name="Footer Placeholder 19"/>
          <p:cNvSpPr>
            <a:spLocks noGrp="1"/>
          </p:cNvSpPr>
          <p:nvPr>
            <p:ph type="ftr" sz="quarter" idx="16"/>
          </p:nvPr>
        </p:nvSpPr>
        <p:spPr>
          <a:xfrm>
            <a:off x="233185" y="6683660"/>
            <a:ext cx="11426011" cy="310869"/>
          </a:xfrm>
        </p:spPr>
        <p:txBody>
          <a:bodyPr/>
          <a:lstStyle/>
          <a:p>
            <a:pPr defTabSz="932139">
              <a:defRPr/>
            </a:pPr>
            <a:endParaRPr lang="en-US" dirty="0">
              <a:solidFill>
                <a:srgbClr val="505050"/>
              </a:solidFill>
            </a:endParaRPr>
          </a:p>
        </p:txBody>
      </p:sp>
    </p:spTree>
    <p:extLst>
      <p:ext uri="{BB962C8B-B14F-4D97-AF65-F5344CB8AC3E}">
        <p14:creationId xmlns:p14="http://schemas.microsoft.com/office/powerpoint/2010/main" val="280816507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60"/>
            <a:ext cx="11426011" cy="310869"/>
          </a:xfrm>
        </p:spPr>
        <p:txBody>
          <a:bodyPr/>
          <a:lstStyle/>
          <a:p>
            <a:pPr defTabSz="932139">
              <a:defRPr/>
            </a:pPr>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Tree>
    <p:extLst>
      <p:ext uri="{BB962C8B-B14F-4D97-AF65-F5344CB8AC3E}">
        <p14:creationId xmlns:p14="http://schemas.microsoft.com/office/powerpoint/2010/main" val="169032377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33184" y="1632056"/>
            <a:ext cx="12049414" cy="45853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7132" indent="0">
              <a:buNone/>
              <a:defRPr>
                <a:solidFill>
                  <a:schemeClr val="tx1"/>
                </a:solidFill>
                <a:latin typeface="Courier New" pitchFamily="49" charset="0"/>
                <a:cs typeface="Courier New" pitchFamily="49" charset="0"/>
              </a:defRPr>
            </a:lvl2pPr>
            <a:lvl3pPr marL="599876" indent="0">
              <a:buNone/>
              <a:defRPr>
                <a:solidFill>
                  <a:schemeClr val="tx1"/>
                </a:solidFill>
                <a:latin typeface="Courier New" pitchFamily="49" charset="0"/>
                <a:cs typeface="Courier New" pitchFamily="49" charset="0"/>
              </a:defRPr>
            </a:lvl3pPr>
            <a:lvl4pPr marL="887008" indent="0">
              <a:buNone/>
              <a:defRPr>
                <a:solidFill>
                  <a:schemeClr val="tx1"/>
                </a:solidFill>
                <a:latin typeface="Courier New" pitchFamily="49" charset="0"/>
                <a:cs typeface="Courier New" pitchFamily="49" charset="0"/>
              </a:defRPr>
            </a:lvl4pPr>
            <a:lvl5pPr marL="1126957"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33185" y="6683659"/>
            <a:ext cx="11426011" cy="310869"/>
          </a:xfrm>
        </p:spPr>
        <p:txBody>
          <a:bodyPr/>
          <a:lstStyle/>
          <a:p>
            <a:pPr defTabSz="932139">
              <a:defRPr/>
            </a:pPr>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932139">
              <a:defRPr/>
            </a:pPr>
            <a:fld id="{FAADACFB-7C71-4E89-89D2-7BBA40B7BFA9}" type="slidenum">
              <a:rPr lang="en-US" smtClean="0">
                <a:solidFill>
                  <a:srgbClr val="505050"/>
                </a:solidFill>
              </a:rPr>
              <a:pPr defTabSz="932139">
                <a:defRPr/>
              </a:pPr>
              <a:t>‹#›</a:t>
            </a:fld>
            <a:endParaRPr lang="en-US" dirty="0">
              <a:solidFill>
                <a:srgbClr val="505050"/>
              </a:solidFill>
            </a:endParaRPr>
          </a:p>
        </p:txBody>
      </p:sp>
    </p:spTree>
    <p:extLst>
      <p:ext uri="{BB962C8B-B14F-4D97-AF65-F5344CB8AC3E}">
        <p14:creationId xmlns:p14="http://schemas.microsoft.com/office/powerpoint/2010/main" val="4742490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 y="0"/>
            <a:ext cx="12436475" cy="6994525"/>
          </a:xfrm>
        </p:spPr>
        <p:txBody>
          <a:bodyPr/>
          <a:lstStyle/>
          <a:p>
            <a:r>
              <a:rPr lang="en-US" dirty="0"/>
              <a:t>Click icon to add picture</a:t>
            </a:r>
          </a:p>
        </p:txBody>
      </p:sp>
      <p:sp>
        <p:nvSpPr>
          <p:cNvPr id="15" name="Text Placeholder 14"/>
          <p:cNvSpPr>
            <a:spLocks noGrp="1"/>
          </p:cNvSpPr>
          <p:nvPr>
            <p:ph type="body" sz="quarter" idx="12" hasCustomPrompt="1"/>
          </p:nvPr>
        </p:nvSpPr>
        <p:spPr>
          <a:xfrm>
            <a:off x="4817515" y="2844437"/>
            <a:ext cx="2798207" cy="932603"/>
          </a:xfrm>
        </p:spPr>
        <p:txBody>
          <a:bodyPr>
            <a:normAutofit/>
          </a:bodyPr>
          <a:lstStyle>
            <a:lvl1pPr marL="0" marR="0" indent="0" algn="ctr" defTabSz="932139" rtl="0" eaLnBrk="1" fontAlgn="auto" latinLnBrk="0" hangingPunct="1">
              <a:lnSpc>
                <a:spcPct val="100000"/>
              </a:lnSpc>
              <a:spcBef>
                <a:spcPts val="0"/>
              </a:spcBef>
              <a:spcAft>
                <a:spcPts val="0"/>
              </a:spcAft>
              <a:buClrTx/>
              <a:buSzTx/>
              <a:buFont typeface="Wingdings" pitchFamily="2" charset="2"/>
              <a:buNone/>
              <a:tabLst/>
              <a:defRPr lang="en-US" sz="6115"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32139" rtl="0" eaLnBrk="1" fontAlgn="auto" latinLnBrk="0" hangingPunct="1">
              <a:lnSpc>
                <a:spcPct val="100000"/>
              </a:lnSpc>
              <a:spcBef>
                <a:spcPts val="0"/>
              </a:spcBef>
              <a:spcAft>
                <a:spcPts val="0"/>
              </a:spcAft>
              <a:buClrTx/>
              <a:buSzTx/>
              <a:buFont typeface="Wingdings" pitchFamily="2" charset="2"/>
              <a:buNone/>
              <a:tabLst/>
              <a:defRPr/>
            </a:pPr>
            <a:r>
              <a:rPr lang="en-US" sz="4487"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126993577"/>
      </p:ext>
    </p:extLst>
  </p:cSld>
  <p:clrMapOvr>
    <a:masterClrMapping/>
  </p:clrMapOvr>
  <p:transition>
    <p:fade/>
  </p:transition>
  <p:extLst mod="1">
    <p:ext uri="{DCECCB84-F9BA-43D5-87BE-67443E8EF086}">
      <p15:sldGuideLst xmlns:p15="http://schemas.microsoft.com/office/powerpoint/2012/main">
        <p15:guide id="1" pos="3035">
          <p15:clr>
            <a:srgbClr val="5ACBF0"/>
          </p15:clr>
        </p15:guide>
        <p15:guide id="2" pos="3622">
          <p15:clr>
            <a:srgbClr val="5ACBF0"/>
          </p15:clr>
        </p15:guide>
        <p15:guide id="3" pos="3917">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3184" y="1632057"/>
            <a:ext cx="11582924" cy="466301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3"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3372811464"/>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503" y="2956958"/>
            <a:ext cx="2938890" cy="1080617"/>
          </a:xfrm>
          <a:prstGeom prst="rect">
            <a:avLst/>
          </a:prstGeom>
        </p:spPr>
      </p:pic>
    </p:spTree>
    <p:extLst>
      <p:ext uri="{BB962C8B-B14F-4D97-AF65-F5344CB8AC3E}">
        <p14:creationId xmlns:p14="http://schemas.microsoft.com/office/powerpoint/2010/main" val="324136762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2503" y="2956958"/>
            <a:ext cx="2938890" cy="1080617"/>
          </a:xfrm>
          <a:prstGeom prst="rect">
            <a:avLst/>
          </a:prstGeom>
        </p:spPr>
      </p:pic>
    </p:spTree>
    <p:extLst>
      <p:ext uri="{BB962C8B-B14F-4D97-AF65-F5344CB8AC3E}">
        <p14:creationId xmlns:p14="http://schemas.microsoft.com/office/powerpoint/2010/main" val="34370216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87" y="1589"/>
          <a:ext cx="1588" cy="1587"/>
        </p:xfrm>
        <a:graphic>
          <a:graphicData uri="http://schemas.openxmlformats.org/presentationml/2006/ole">
            <mc:AlternateContent xmlns:mc="http://schemas.openxmlformats.org/markup-compatibility/2006">
              <mc:Choice xmlns:v="urn:schemas-microsoft-com:vml" Requires="v">
                <p:oleObj spid="_x0000_s27658" name="think-cell Slide" r:id="rId4" imgW="38100" imgH="38100" progId="TCLayout.ActiveDocument.1">
                  <p:embed/>
                </p:oleObj>
              </mc:Choice>
              <mc:Fallback>
                <p:oleObj name="think-cell Slide" r:id="rId4" imgW="38100" imgH="38100" progId="TCLayout.ActiveDocument.1">
                  <p:embed/>
                  <p:pic>
                    <p:nvPicPr>
                      <p:cNvPr id="3"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9"/>
                        <a:ext cx="1588"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itle 4"/>
          <p:cNvSpPr>
            <a:spLocks noGrp="1"/>
          </p:cNvSpPr>
          <p:nvPr>
            <p:ph type="title"/>
          </p:nvPr>
        </p:nvSpPr>
        <p:spPr/>
        <p:txBody>
          <a:bodyPr/>
          <a:lstStyle>
            <a:lvl1pPr>
              <a:defRPr sz="5196">
                <a:solidFill>
                  <a:schemeClr val="tx2"/>
                </a:solidFill>
              </a:defRPr>
            </a:lvl1pPr>
          </a:lstStyle>
          <a:p>
            <a:r>
              <a:rPr lang="en-US" dirty="0"/>
              <a:t>Click to edit Master title style</a:t>
            </a:r>
            <a:endParaRPr lang="en-IN" dirty="0"/>
          </a:p>
        </p:txBody>
      </p:sp>
    </p:spTree>
    <p:extLst>
      <p:ext uri="{BB962C8B-B14F-4D97-AF65-F5344CB8AC3E}">
        <p14:creationId xmlns:p14="http://schemas.microsoft.com/office/powerpoint/2010/main" val="7103891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069" indent="0" algn="ctr">
              <a:buNone/>
              <a:defRPr sz="2039"/>
            </a:lvl2pPr>
            <a:lvl3pPr marL="932139" indent="0" algn="ctr">
              <a:buNone/>
              <a:defRPr sz="1835"/>
            </a:lvl3pPr>
            <a:lvl4pPr marL="1398207" indent="0" algn="ctr">
              <a:buNone/>
              <a:defRPr sz="1632"/>
            </a:lvl4pPr>
            <a:lvl5pPr marL="1864275" indent="0" algn="ctr">
              <a:buNone/>
              <a:defRPr sz="1632"/>
            </a:lvl5pPr>
            <a:lvl6pPr marL="2330344" indent="0" algn="ctr">
              <a:buNone/>
              <a:defRPr sz="1632"/>
            </a:lvl6pPr>
            <a:lvl7pPr marL="2796414" indent="0" algn="ctr">
              <a:buNone/>
              <a:defRPr sz="1632"/>
            </a:lvl7pPr>
            <a:lvl8pPr marL="3262482" indent="0" algn="ctr">
              <a:buNone/>
              <a:defRPr sz="1632"/>
            </a:lvl8pPr>
            <a:lvl9pPr marL="3728550"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229">
              <a:defRPr/>
            </a:pPr>
            <a:fld id="{CE89B87A-791B-4A86-8D61-B9D1FDC9DC8C}" type="datetimeFigureOut">
              <a:rPr lang="en-US" smtClean="0">
                <a:solidFill>
                  <a:srgbClr val="FFFFFF"/>
                </a:solidFill>
              </a:rPr>
              <a:pPr defTabSz="932229">
                <a:defRPr/>
              </a:pPr>
              <a:t>11/30/2018</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32229">
              <a:defRPr/>
            </a:pPr>
            <a:endParaRPr lang="en-US" sz="1835"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32229">
              <a:defRPr/>
            </a:pPr>
            <a:fld id="{623C24F0-A11C-4B03-8253-1AF3B5B89704}" type="slidenum">
              <a:rPr lang="en-US" sz="1835" smtClean="0">
                <a:solidFill>
                  <a:srgbClr val="FFFFFF"/>
                </a:solidFill>
                <a:latin typeface="Segoe UI"/>
                <a:ea typeface="+mn-ea"/>
              </a:rPr>
              <a:pPr algn="l" defTabSz="932229">
                <a:defRPr/>
              </a:pPr>
              <a:t>‹#›</a:t>
            </a:fld>
            <a:endParaRPr lang="en-US" sz="1835" dirty="0">
              <a:solidFill>
                <a:srgbClr val="FFFFFF"/>
              </a:solidFill>
              <a:latin typeface="Segoe UI"/>
              <a:ea typeface="+mn-ea"/>
            </a:endParaRPr>
          </a:p>
        </p:txBody>
      </p:sp>
    </p:spTree>
    <p:extLst>
      <p:ext uri="{BB962C8B-B14F-4D97-AF65-F5344CB8AC3E}">
        <p14:creationId xmlns:p14="http://schemas.microsoft.com/office/powerpoint/2010/main" val="116231266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7"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560" y="3673745"/>
            <a:ext cx="9327357" cy="1688724"/>
          </a:xfrm>
        </p:spPr>
        <p:txBody>
          <a:bodyPr/>
          <a:lstStyle>
            <a:lvl1pPr marL="0" indent="0" algn="ctr">
              <a:buNone/>
              <a:defRPr sz="2447"/>
            </a:lvl1pPr>
            <a:lvl2pPr marL="466069" indent="0" algn="ctr">
              <a:buNone/>
              <a:defRPr sz="2039"/>
            </a:lvl2pPr>
            <a:lvl3pPr marL="932139" indent="0" algn="ctr">
              <a:buNone/>
              <a:defRPr sz="1835"/>
            </a:lvl3pPr>
            <a:lvl4pPr marL="1398207" indent="0" algn="ctr">
              <a:buNone/>
              <a:defRPr sz="1632"/>
            </a:lvl4pPr>
            <a:lvl5pPr marL="1864275" indent="0" algn="ctr">
              <a:buNone/>
              <a:defRPr sz="1632"/>
            </a:lvl5pPr>
            <a:lvl6pPr marL="2330344" indent="0" algn="ctr">
              <a:buNone/>
              <a:defRPr sz="1632"/>
            </a:lvl6pPr>
            <a:lvl7pPr marL="2796414" indent="0" algn="ctr">
              <a:buNone/>
              <a:defRPr sz="1632"/>
            </a:lvl7pPr>
            <a:lvl8pPr marL="3262482" indent="0" algn="ctr">
              <a:buNone/>
              <a:defRPr sz="1632"/>
            </a:lvl8pPr>
            <a:lvl9pPr marL="3728550"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139">
              <a:defRPr/>
            </a:pPr>
            <a:fld id="{CE89B87A-791B-4A86-8D61-B9D1FDC9DC8C}" type="datetimeFigureOut">
              <a:rPr lang="en-US" smtClean="0">
                <a:solidFill>
                  <a:srgbClr val="FFFFFF"/>
                </a:solidFill>
              </a:rPr>
              <a:pPr defTabSz="932139">
                <a:defRPr/>
              </a:pPr>
              <a:t>11/30/2018</a:t>
            </a:fld>
            <a:endParaRPr lang="en-US" dirty="0">
              <a:solidFill>
                <a:srgbClr val="FFFFFF"/>
              </a:solidFill>
            </a:endParaRPr>
          </a:p>
        </p:txBody>
      </p:sp>
      <p:sp>
        <p:nvSpPr>
          <p:cNvPr id="5" name="Footer Placeholder 4"/>
          <p:cNvSpPr>
            <a:spLocks noGrp="1"/>
          </p:cNvSpPr>
          <p:nvPr>
            <p:ph type="ftr" sz="quarter" idx="11"/>
          </p:nvPr>
        </p:nvSpPr>
        <p:spPr/>
        <p:txBody>
          <a:bodyPr/>
          <a:lstStyle/>
          <a:p>
            <a:pPr defTabSz="932139">
              <a:defRPr/>
            </a:pPr>
            <a:endParaRPr lang="en-US" sz="1835" dirty="0">
              <a:solidFill>
                <a:srgbClr val="FFFFFF"/>
              </a:solidFill>
              <a:latin typeface="Segoe UI"/>
              <a:ea typeface="+mn-ea"/>
            </a:endParaRPr>
          </a:p>
        </p:txBody>
      </p:sp>
      <p:sp>
        <p:nvSpPr>
          <p:cNvPr id="6" name="Slide Number Placeholder 5"/>
          <p:cNvSpPr>
            <a:spLocks noGrp="1"/>
          </p:cNvSpPr>
          <p:nvPr>
            <p:ph type="sldNum" sz="quarter" idx="12"/>
          </p:nvPr>
        </p:nvSpPr>
        <p:spPr/>
        <p:txBody>
          <a:bodyPr/>
          <a:lstStyle/>
          <a:p>
            <a:pPr algn="l" defTabSz="932139">
              <a:defRPr/>
            </a:pPr>
            <a:fld id="{623C24F0-A11C-4B03-8253-1AF3B5B89704}" type="slidenum">
              <a:rPr lang="en-US" sz="1835" smtClean="0">
                <a:solidFill>
                  <a:srgbClr val="FFFFFF"/>
                </a:solidFill>
                <a:latin typeface="Segoe UI"/>
                <a:ea typeface="+mn-ea"/>
              </a:rPr>
              <a:pPr algn="l" defTabSz="932139">
                <a:defRPr/>
              </a:pPr>
              <a:t>‹#›</a:t>
            </a:fld>
            <a:endParaRPr lang="en-US" sz="1835" dirty="0">
              <a:solidFill>
                <a:srgbClr val="FFFFFF"/>
              </a:solidFill>
              <a:latin typeface="Segoe UI"/>
              <a:ea typeface="+mn-ea"/>
            </a:endParaRPr>
          </a:p>
        </p:txBody>
      </p:sp>
    </p:spTree>
    <p:extLst>
      <p:ext uri="{BB962C8B-B14F-4D97-AF65-F5344CB8AC3E}">
        <p14:creationId xmlns:p14="http://schemas.microsoft.com/office/powerpoint/2010/main" val="443885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2"/>
            <a:ext cx="1005839" cy="195077"/>
          </a:xfrm>
          <a:prstGeom prst="rect">
            <a:avLst/>
          </a:prstGeom>
        </p:spPr>
      </p:pic>
      <p:sp>
        <p:nvSpPr>
          <p:cNvPr id="7" name="Rectangle 6"/>
          <p:cNvSpPr/>
          <p:nvPr userDrawn="1"/>
        </p:nvSpPr>
        <p:spPr bwMode="auto">
          <a:xfrm>
            <a:off x="457201"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799"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175764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5997"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6"/>
            <a:ext cx="9143937" cy="1828007"/>
          </a:xfrm>
          <a:noFill/>
        </p:spPr>
        <p:txBody>
          <a:bodyPr lIns="146304" tIns="109728" rIns="146304" bIns="109728">
            <a:noAutofit/>
          </a:bodyPr>
          <a:lstStyle>
            <a:lvl1pPr marL="0" indent="0">
              <a:spcBef>
                <a:spcPts val="0"/>
              </a:spcBef>
              <a:buNone/>
              <a:defRPr sz="359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2"/>
            <a:ext cx="1005839" cy="195077"/>
          </a:xfrm>
          <a:prstGeom prst="rect">
            <a:avLst/>
          </a:prstGeom>
        </p:spPr>
      </p:pic>
      <p:sp>
        <p:nvSpPr>
          <p:cNvPr id="7" name="Rectangle 6"/>
          <p:cNvSpPr/>
          <p:nvPr userDrawn="1"/>
        </p:nvSpPr>
        <p:spPr bwMode="auto">
          <a:xfrm>
            <a:off x="457201"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r>
              <a:rPr lang="en-US" sz="1799"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7470531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8828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445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4567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499485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076294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622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6495593"/>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62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910673"/>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8749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59899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196" indent="-287196">
              <a:spcBef>
                <a:spcPts val="1224"/>
              </a:spcBef>
              <a:buClr>
                <a:schemeClr val="tx1"/>
              </a:buClr>
              <a:buFont typeface="Arial" pitchFamily="34" charset="0"/>
              <a:buChar char="•"/>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196" indent="-287196">
              <a:spcBef>
                <a:spcPts val="1224"/>
              </a:spcBef>
              <a:buClr>
                <a:schemeClr val="tx1"/>
              </a:buClr>
              <a:buFont typeface="Arial" pitchFamily="34" charset="0"/>
              <a:buChar char="•"/>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181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196" indent="-287196">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196" indent="-287196">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66633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880035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65401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149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90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438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908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80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rgbClr val="A1B4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812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8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1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915409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1762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40" y="295276"/>
            <a:ext cx="11889564" cy="917575"/>
          </a:xfrm>
          <a:prstGeom prst="rect">
            <a:avLst/>
          </a:prstGeom>
        </p:spPr>
        <p:txBody>
          <a:bodyPr vert="horz" wrap="square" lIns="146246" tIns="91403" rIns="146246" bIns="9140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8"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3471759208"/>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9" y="1718010"/>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1" y="294238"/>
            <a:ext cx="11696415" cy="1186802"/>
          </a:xfrm>
        </p:spPr>
        <p:txBody>
          <a:bodyPr/>
          <a:lstStyle>
            <a:lvl1pPr>
              <a:defRPr sz="4798"/>
            </a:lvl1pPr>
          </a:lstStyle>
          <a:p>
            <a:r>
              <a:rPr lang="en-US" dirty="0"/>
              <a:t>Click to edit Master title style</a:t>
            </a:r>
            <a:endParaRPr lang="pt-PT" dirty="0"/>
          </a:p>
        </p:txBody>
      </p:sp>
    </p:spTree>
    <p:extLst>
      <p:ext uri="{BB962C8B-B14F-4D97-AF65-F5344CB8AC3E}">
        <p14:creationId xmlns:p14="http://schemas.microsoft.com/office/powerpoint/2010/main" val="331526156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803974"/>
            <a:ext cx="11375536" cy="3314821"/>
          </a:xfrm>
        </p:spPr>
        <p:txBody>
          <a:bodyPr anchor="b" anchorCtr="0"/>
          <a:lstStyle>
            <a:lvl1pPr>
              <a:defRPr sz="11962" spc="-408" baseline="0">
                <a:gradFill>
                  <a:gsLst>
                    <a:gs pos="100000">
                      <a:schemeClr val="tx2"/>
                    </a:gs>
                    <a:gs pos="0">
                      <a:schemeClr val="tx2"/>
                    </a:gs>
                  </a:gsLst>
                  <a:lin ang="5400000" scaled="0"/>
                </a:gradFill>
              </a:defRPr>
            </a:lvl1pPr>
          </a:lstStyle>
          <a:p>
            <a:r>
              <a:rPr lang="en-US" dirty="0"/>
              <a:t>Click to edit title style</a:t>
            </a:r>
          </a:p>
        </p:txBody>
      </p:sp>
      <p:grpSp>
        <p:nvGrpSpPr>
          <p:cNvPr id="4" name="Group 3"/>
          <p:cNvGrpSpPr/>
          <p:nvPr userDrawn="1"/>
        </p:nvGrpSpPr>
        <p:grpSpPr>
          <a:xfrm>
            <a:off x="7201006" y="6474758"/>
            <a:ext cx="5059005" cy="370980"/>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t>Independent Experts – Real World Answers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62562108"/>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511414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4065473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544994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729727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4070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5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4"/>
            <a:ext cx="2651731" cy="128964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755" y="533166"/>
            <a:ext cx="2378620" cy="1182160"/>
          </a:xfrm>
          <a:prstGeom prst="rect">
            <a:avLst/>
          </a:prstGeom>
        </p:spPr>
      </p:pic>
    </p:spTree>
    <p:extLst>
      <p:ext uri="{BB962C8B-B14F-4D97-AF65-F5344CB8AC3E}">
        <p14:creationId xmlns:p14="http://schemas.microsoft.com/office/powerpoint/2010/main" val="27160080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377384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490984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9246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199320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901126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8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6958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8254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472464"/>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5245353"/>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603794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5494466"/>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9673252"/>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74210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0066236"/>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3801939"/>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8003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Click to edit Master title style</a:t>
            </a:r>
          </a:p>
        </p:txBody>
      </p:sp>
    </p:spTree>
    <p:extLst>
      <p:ext uri="{BB962C8B-B14F-4D97-AF65-F5344CB8AC3E}">
        <p14:creationId xmlns:p14="http://schemas.microsoft.com/office/powerpoint/2010/main" val="108032785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98730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694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027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728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749269"/>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75088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Click to edit Master title style</a:t>
            </a:r>
          </a:p>
        </p:txBody>
      </p:sp>
    </p:spTree>
    <p:extLst>
      <p:ext uri="{BB962C8B-B14F-4D97-AF65-F5344CB8AC3E}">
        <p14:creationId xmlns:p14="http://schemas.microsoft.com/office/powerpoint/2010/main" val="2606885132"/>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7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400"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57200" y="6692392"/>
            <a:ext cx="3937000" cy="137160"/>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595101" y="6692392"/>
            <a:ext cx="566737" cy="137160"/>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241228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408638451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1" y="1062132"/>
            <a:ext cx="9327356" cy="2435131"/>
          </a:xfrm>
        </p:spPr>
        <p:txBody>
          <a:bodyPr anchor="b"/>
          <a:lstStyle>
            <a:lvl1pPr algn="ctr">
              <a:defRPr sz="6117"/>
            </a:lvl1pPr>
          </a:lstStyle>
          <a:p>
            <a:r>
              <a:rPr lang="en-US"/>
              <a:t>Click to edit Master title style</a:t>
            </a:r>
            <a:endParaRPr lang="en-AU"/>
          </a:p>
        </p:txBody>
      </p:sp>
      <p:sp>
        <p:nvSpPr>
          <p:cNvPr id="3" name="Subtitle 2"/>
          <p:cNvSpPr>
            <a:spLocks noGrp="1"/>
          </p:cNvSpPr>
          <p:nvPr>
            <p:ph type="subTitle" idx="1"/>
          </p:nvPr>
        </p:nvSpPr>
        <p:spPr>
          <a:xfrm>
            <a:off x="1554561" y="3673745"/>
            <a:ext cx="9327356" cy="1688724"/>
          </a:xfrm>
        </p:spPr>
        <p:txBody>
          <a:bodyPr/>
          <a:lstStyle>
            <a:lvl1pPr marL="0" indent="0" algn="ctr">
              <a:buNone/>
              <a:defRPr sz="2447"/>
            </a:lvl1pPr>
            <a:lvl2pPr marL="466159" indent="0" algn="ctr">
              <a:buNone/>
              <a:defRPr sz="2039"/>
            </a:lvl2pPr>
            <a:lvl3pPr marL="932317" indent="0" algn="ctr">
              <a:buNone/>
              <a:defRPr sz="1835"/>
            </a:lvl3pPr>
            <a:lvl4pPr marL="1398476" indent="0" algn="ctr">
              <a:buNone/>
              <a:defRPr sz="1632"/>
            </a:lvl4pPr>
            <a:lvl5pPr marL="1864633" indent="0" algn="ctr">
              <a:buNone/>
              <a:defRPr sz="1632"/>
            </a:lvl5pPr>
            <a:lvl6pPr marL="2330792" indent="0" algn="ctr">
              <a:buNone/>
              <a:defRPr sz="1632"/>
            </a:lvl6pPr>
            <a:lvl7pPr marL="2796950" indent="0" algn="ctr">
              <a:buNone/>
              <a:defRPr sz="1632"/>
            </a:lvl7pPr>
            <a:lvl8pPr marL="3263109" indent="0" algn="ctr">
              <a:buNone/>
              <a:defRPr sz="1632"/>
            </a:lvl8pPr>
            <a:lvl9pPr marL="3729267" indent="0" algn="ctr">
              <a:buNone/>
              <a:defRPr sz="1632"/>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452375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5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
        <p:nvSpPr>
          <p:cNvPr id="6" name="Title 1"/>
          <p:cNvSpPr>
            <a:spLocks noGrp="1"/>
          </p:cNvSpPr>
          <p:nvPr>
            <p:ph type="ctrTitle" hasCustomPrompt="1"/>
          </p:nvPr>
        </p:nvSpPr>
        <p:spPr>
          <a:xfrm>
            <a:off x="274638" y="2142636"/>
            <a:ext cx="11228387" cy="1720381"/>
          </a:xfrm>
        </p:spPr>
        <p:txBody>
          <a:bodyPr/>
          <a:lstStyle>
            <a:lvl1pPr>
              <a:defRPr sz="6000">
                <a:solidFill>
                  <a:schemeClr val="bg1"/>
                </a:solidFill>
              </a:defRPr>
            </a:lvl1pPr>
          </a:lstStyle>
          <a:p>
            <a:r>
              <a:rPr lang="en-US" dirty="0"/>
              <a:t>Title</a:t>
            </a:r>
          </a:p>
        </p:txBody>
      </p:sp>
      <p:sp>
        <p:nvSpPr>
          <p:cNvPr id="8"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84655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3293503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19242"/>
          </a:xfrm>
        </p:spPr>
        <p:txBody>
          <a:bodyPr anchor="b"/>
          <a:lstStyle>
            <a:lvl1pPr>
              <a:defRPr sz="6117"/>
            </a:lvl1pPr>
          </a:lstStyle>
          <a:p>
            <a:r>
              <a:rPr lang="en-US"/>
              <a:t>Click to edit Master title style</a:t>
            </a:r>
            <a:endParaRPr lang="en-AU"/>
          </a:p>
        </p:txBody>
      </p:sp>
      <p:sp>
        <p:nvSpPr>
          <p:cNvPr id="3" name="Text Placeholder 2"/>
          <p:cNvSpPr>
            <a:spLocks noGrp="1"/>
          </p:cNvSpPr>
          <p:nvPr>
            <p:ph type="body" idx="1"/>
          </p:nvPr>
        </p:nvSpPr>
        <p:spPr>
          <a:xfrm>
            <a:off x="848530" y="4680830"/>
            <a:ext cx="10726460" cy="1530052"/>
          </a:xfrm>
        </p:spPr>
        <p:txBody>
          <a:bodyPr/>
          <a:lstStyle>
            <a:lvl1pPr marL="0" indent="0">
              <a:buNone/>
              <a:defRPr sz="2447"/>
            </a:lvl1pPr>
            <a:lvl2pPr marL="466159" indent="0">
              <a:buNone/>
              <a:defRPr sz="2039"/>
            </a:lvl2pPr>
            <a:lvl3pPr marL="932317" indent="0">
              <a:buNone/>
              <a:defRPr sz="1835"/>
            </a:lvl3pPr>
            <a:lvl4pPr marL="1398476" indent="0">
              <a:buNone/>
              <a:defRPr sz="1632"/>
            </a:lvl4pPr>
            <a:lvl5pPr marL="1864633" indent="0">
              <a:buNone/>
              <a:defRPr sz="1632"/>
            </a:lvl5pPr>
            <a:lvl6pPr marL="2330792" indent="0">
              <a:buNone/>
              <a:defRPr sz="1632"/>
            </a:lvl6pPr>
            <a:lvl7pPr marL="2796950" indent="0">
              <a:buNone/>
              <a:defRPr sz="1632"/>
            </a:lvl7pPr>
            <a:lvl8pPr marL="3263109" indent="0">
              <a:buNone/>
              <a:defRPr sz="1632"/>
            </a:lvl8pPr>
            <a:lvl9pPr marL="3729267" indent="0">
              <a:buNone/>
              <a:defRPr sz="1632"/>
            </a:lvl9pPr>
          </a:lstStyle>
          <a:p>
            <a:pPr lvl="0"/>
            <a:r>
              <a:rPr lang="en-US"/>
              <a:t>Click to edit Master text styles</a:t>
            </a:r>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02176618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55009" y="1861968"/>
            <a:ext cx="5285502" cy="4437962"/>
          </a:xfrm>
        </p:spPr>
        <p:txBody>
          <a:bodyPr/>
          <a:lstStyle>
            <a:lvl1pPr>
              <a:defRPr sz="2855"/>
            </a:lvl1pPr>
            <a:lvl2pPr>
              <a:defRPr sz="2447"/>
            </a:lvl2pPr>
            <a:lvl3pPr>
              <a:defRPr sz="2039"/>
            </a:lvl3pPr>
            <a:lvl4pPr>
              <a:defRPr sz="1835"/>
            </a:lvl4pPr>
            <a:lvl5pPr>
              <a:defRPr sz="1835"/>
            </a:lvl5pPr>
            <a:lvl6pPr>
              <a:defRPr sz="1835"/>
            </a:lvl6pPr>
            <a:lvl7pPr>
              <a:defRPr sz="1835"/>
            </a:lvl7pPr>
            <a:lvl8pPr>
              <a:defRPr sz="1835"/>
            </a:lvl8pPr>
            <a:lvl9pPr>
              <a:defRPr sz="18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295965" y="1861968"/>
            <a:ext cx="5285502" cy="4437962"/>
          </a:xfrm>
        </p:spPr>
        <p:txBody>
          <a:bodyPr/>
          <a:lstStyle>
            <a:lvl1pPr>
              <a:defRPr sz="2855"/>
            </a:lvl1pPr>
            <a:lvl2pPr>
              <a:defRPr sz="2447"/>
            </a:lvl2pPr>
            <a:lvl3pPr>
              <a:defRPr sz="2039"/>
            </a:lvl3pPr>
            <a:lvl4pPr>
              <a:defRPr sz="1835"/>
            </a:lvl4pPr>
            <a:lvl5pPr>
              <a:defRPr sz="1835"/>
            </a:lvl5pPr>
            <a:lvl6pPr>
              <a:defRPr sz="1835"/>
            </a:lvl6pPr>
            <a:lvl7pPr>
              <a:defRPr sz="1835"/>
            </a:lvl7pPr>
            <a:lvl8pPr>
              <a:defRPr sz="1835"/>
            </a:lvl8pPr>
            <a:lvl9pPr>
              <a:defRPr sz="183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69DC67D6-7801-412D-AE14-0B4F8EF13AF5}" type="datetimeFigureOut">
              <a:rPr lang="en-AU" smtClean="0"/>
              <a:t>30/11/2018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520309376"/>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8530" y="280105"/>
            <a:ext cx="10726460" cy="1165754"/>
          </a:xfrm>
        </p:spPr>
        <p:txBody>
          <a:bodyPr/>
          <a:lstStyle/>
          <a:p>
            <a:r>
              <a:rPr lang="en-US"/>
              <a:t>Click to edit Master title style</a:t>
            </a:r>
            <a:endParaRPr lang="en-AU"/>
          </a:p>
        </p:txBody>
      </p:sp>
      <p:sp>
        <p:nvSpPr>
          <p:cNvPr id="3" name="Text Placeholder 2"/>
          <p:cNvSpPr>
            <a:spLocks noGrp="1"/>
          </p:cNvSpPr>
          <p:nvPr>
            <p:ph type="body" idx="1"/>
          </p:nvPr>
        </p:nvSpPr>
        <p:spPr>
          <a:xfrm>
            <a:off x="848530" y="1518718"/>
            <a:ext cx="5259593" cy="654118"/>
          </a:xfrm>
        </p:spPr>
        <p:txBody>
          <a:bodyPr anchor="b"/>
          <a:lstStyle>
            <a:lvl1pPr marL="0" indent="0">
              <a:buNone/>
              <a:defRPr sz="2447" b="1"/>
            </a:lvl1pPr>
            <a:lvl2pPr marL="466159" indent="0">
              <a:buNone/>
              <a:defRPr sz="2039" b="1"/>
            </a:lvl2pPr>
            <a:lvl3pPr marL="932317" indent="0">
              <a:buNone/>
              <a:defRPr sz="1835" b="1"/>
            </a:lvl3pPr>
            <a:lvl4pPr marL="1398476" indent="0">
              <a:buNone/>
              <a:defRPr sz="1632" b="1"/>
            </a:lvl4pPr>
            <a:lvl5pPr marL="1864633" indent="0">
              <a:buNone/>
              <a:defRPr sz="1632" b="1"/>
            </a:lvl5pPr>
            <a:lvl6pPr marL="2330792" indent="0">
              <a:buNone/>
              <a:defRPr sz="1632" b="1"/>
            </a:lvl6pPr>
            <a:lvl7pPr marL="2796950" indent="0">
              <a:buNone/>
              <a:defRPr sz="1632" b="1"/>
            </a:lvl7pPr>
            <a:lvl8pPr marL="3263109" indent="0">
              <a:buNone/>
              <a:defRPr sz="1632" b="1"/>
            </a:lvl8pPr>
            <a:lvl9pPr marL="3729267" indent="0">
              <a:buNone/>
              <a:defRPr sz="1632" b="1"/>
            </a:lvl9pPr>
          </a:lstStyle>
          <a:p>
            <a:pPr lvl="0"/>
            <a:r>
              <a:rPr lang="en-US"/>
              <a:t>Click to edit Master text styles</a:t>
            </a:r>
          </a:p>
        </p:txBody>
      </p:sp>
      <p:sp>
        <p:nvSpPr>
          <p:cNvPr id="4" name="Content Placeholder 3"/>
          <p:cNvSpPr>
            <a:spLocks noGrp="1"/>
          </p:cNvSpPr>
          <p:nvPr>
            <p:ph sz="half" idx="2"/>
          </p:nvPr>
        </p:nvSpPr>
        <p:spPr>
          <a:xfrm>
            <a:off x="848530" y="2237603"/>
            <a:ext cx="5259593" cy="4057472"/>
          </a:xfrm>
        </p:spPr>
        <p:txBody>
          <a:bodyPr/>
          <a:lstStyle>
            <a:lvl1pPr>
              <a:defRPr sz="2447"/>
            </a:lvl1pPr>
            <a:lvl2pPr>
              <a:defRPr sz="2039"/>
            </a:lvl2pPr>
            <a:lvl3pPr>
              <a:defRPr sz="1835"/>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313780" y="1518718"/>
            <a:ext cx="5261211" cy="654118"/>
          </a:xfrm>
        </p:spPr>
        <p:txBody>
          <a:bodyPr anchor="b"/>
          <a:lstStyle>
            <a:lvl1pPr marL="0" indent="0">
              <a:buNone/>
              <a:defRPr sz="2447" b="1"/>
            </a:lvl1pPr>
            <a:lvl2pPr marL="466159" indent="0">
              <a:buNone/>
              <a:defRPr sz="2039" b="1"/>
            </a:lvl2pPr>
            <a:lvl3pPr marL="932317" indent="0">
              <a:buNone/>
              <a:defRPr sz="1835" b="1"/>
            </a:lvl3pPr>
            <a:lvl4pPr marL="1398476" indent="0">
              <a:buNone/>
              <a:defRPr sz="1632" b="1"/>
            </a:lvl4pPr>
            <a:lvl5pPr marL="1864633" indent="0">
              <a:buNone/>
              <a:defRPr sz="1632" b="1"/>
            </a:lvl5pPr>
            <a:lvl6pPr marL="2330792" indent="0">
              <a:buNone/>
              <a:defRPr sz="1632" b="1"/>
            </a:lvl6pPr>
            <a:lvl7pPr marL="2796950" indent="0">
              <a:buNone/>
              <a:defRPr sz="1632" b="1"/>
            </a:lvl7pPr>
            <a:lvl8pPr marL="3263109" indent="0">
              <a:buNone/>
              <a:defRPr sz="1632" b="1"/>
            </a:lvl8pPr>
            <a:lvl9pPr marL="372926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13780" y="2237603"/>
            <a:ext cx="5261211" cy="4057472"/>
          </a:xfrm>
        </p:spPr>
        <p:txBody>
          <a:bodyPr/>
          <a:lstStyle>
            <a:lvl1pPr>
              <a:defRPr sz="2447"/>
            </a:lvl1pPr>
            <a:lvl2pPr>
              <a:defRPr sz="2039"/>
            </a:lvl2pPr>
            <a:lvl3pPr>
              <a:defRPr sz="1835"/>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69DC67D6-7801-412D-AE14-0B4F8EF13AF5}" type="datetimeFigureOut">
              <a:rPr lang="en-AU" smtClean="0"/>
              <a:t>30/11/2018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74444621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69DC67D6-7801-412D-AE14-0B4F8EF13AF5}" type="datetimeFigureOut">
              <a:rPr lang="en-AU" smtClean="0"/>
              <a:t>30/11/2018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312385462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DC67D6-7801-412D-AE14-0B4F8EF13AF5}" type="datetimeFigureOut">
              <a:rPr lang="en-AU" smtClean="0"/>
              <a:t>30/11/2018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241043919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a:t>Click to edit Master title style</a:t>
            </a:r>
            <a:endParaRPr lang="en-AU"/>
          </a:p>
        </p:txBody>
      </p:sp>
      <p:sp>
        <p:nvSpPr>
          <p:cNvPr id="3" name="Content Placeholder 2"/>
          <p:cNvSpPr>
            <a:spLocks noGrp="1"/>
          </p:cNvSpPr>
          <p:nvPr>
            <p:ph idx="1"/>
          </p:nvPr>
        </p:nvSpPr>
        <p:spPr>
          <a:xfrm>
            <a:off x="5287122" y="1007085"/>
            <a:ext cx="6295965" cy="4970646"/>
          </a:xfrm>
        </p:spPr>
        <p:txBody>
          <a:bodyPr/>
          <a:lstStyle>
            <a:lvl1pPr>
              <a:defRPr sz="3263"/>
            </a:lvl1pPr>
            <a:lvl2pPr>
              <a:defRPr sz="2855"/>
            </a:lvl2pPr>
            <a:lvl3pPr>
              <a:defRPr sz="2447"/>
            </a:lvl3pPr>
            <a:lvl4pPr>
              <a:defRPr sz="2039"/>
            </a:lvl4pPr>
            <a:lvl5pPr>
              <a:defRPr sz="2039"/>
            </a:lvl5pPr>
            <a:lvl6pPr>
              <a:defRPr sz="2039"/>
            </a:lvl6pPr>
            <a:lvl7pPr>
              <a:defRPr sz="2039"/>
            </a:lvl7pPr>
            <a:lvl8pPr>
              <a:defRPr sz="2039"/>
            </a:lvl8pPr>
            <a:lvl9pPr>
              <a:defRPr sz="203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56629" y="2143692"/>
            <a:ext cx="4011087" cy="3834036"/>
          </a:xfrm>
        </p:spPr>
        <p:txBody>
          <a:bodyPr/>
          <a:lstStyle>
            <a:lvl1pPr marL="0" indent="0">
              <a:buNone/>
              <a:defRPr sz="1632"/>
            </a:lvl1pPr>
            <a:lvl2pPr marL="466159" indent="0">
              <a:buNone/>
              <a:defRPr sz="1428"/>
            </a:lvl2pPr>
            <a:lvl3pPr marL="932317" indent="0">
              <a:buNone/>
              <a:defRPr sz="1224"/>
            </a:lvl3pPr>
            <a:lvl4pPr marL="1398476" indent="0">
              <a:buNone/>
              <a:defRPr sz="1020"/>
            </a:lvl4pPr>
            <a:lvl5pPr marL="1864633" indent="0">
              <a:buNone/>
              <a:defRPr sz="1020"/>
            </a:lvl5pPr>
            <a:lvl6pPr marL="2330792" indent="0">
              <a:buNone/>
              <a:defRPr sz="1020"/>
            </a:lvl6pPr>
            <a:lvl7pPr marL="2796950" indent="0">
              <a:buNone/>
              <a:defRPr sz="1020"/>
            </a:lvl7pPr>
            <a:lvl8pPr marL="3263109" indent="0">
              <a:buNone/>
              <a:defRPr sz="1020"/>
            </a:lvl8pPr>
            <a:lvl9pPr marL="3729267"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69DC67D6-7801-412D-AE14-0B4F8EF13AF5}" type="datetimeFigureOut">
              <a:rPr lang="en-AU" smtClean="0"/>
              <a:t>30/11/2018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4203857179"/>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3"/>
            </a:lvl1pPr>
          </a:lstStyle>
          <a:p>
            <a:r>
              <a:rPr lang="en-US"/>
              <a:t>Click to edit Master title style</a:t>
            </a:r>
            <a:endParaRPr lang="en-AU"/>
          </a:p>
        </p:txBody>
      </p:sp>
      <p:sp>
        <p:nvSpPr>
          <p:cNvPr id="3" name="Picture Placeholder 2"/>
          <p:cNvSpPr>
            <a:spLocks noGrp="1"/>
          </p:cNvSpPr>
          <p:nvPr>
            <p:ph type="pic" idx="1"/>
          </p:nvPr>
        </p:nvSpPr>
        <p:spPr>
          <a:xfrm>
            <a:off x="5287122" y="1007085"/>
            <a:ext cx="6295965" cy="4970646"/>
          </a:xfrm>
        </p:spPr>
        <p:txBody>
          <a:bodyPr/>
          <a:lstStyle>
            <a:lvl1pPr marL="0" indent="0">
              <a:buNone/>
              <a:defRPr sz="3263"/>
            </a:lvl1pPr>
            <a:lvl2pPr marL="466159" indent="0">
              <a:buNone/>
              <a:defRPr sz="2855"/>
            </a:lvl2pPr>
            <a:lvl3pPr marL="932317" indent="0">
              <a:buNone/>
              <a:defRPr sz="2447"/>
            </a:lvl3pPr>
            <a:lvl4pPr marL="1398476" indent="0">
              <a:buNone/>
              <a:defRPr sz="2039"/>
            </a:lvl4pPr>
            <a:lvl5pPr marL="1864633" indent="0">
              <a:buNone/>
              <a:defRPr sz="2039"/>
            </a:lvl5pPr>
            <a:lvl6pPr marL="2330792" indent="0">
              <a:buNone/>
              <a:defRPr sz="2039"/>
            </a:lvl6pPr>
            <a:lvl7pPr marL="2796950" indent="0">
              <a:buNone/>
              <a:defRPr sz="2039"/>
            </a:lvl7pPr>
            <a:lvl8pPr marL="3263109" indent="0">
              <a:buNone/>
              <a:defRPr sz="2039"/>
            </a:lvl8pPr>
            <a:lvl9pPr marL="3729267" indent="0">
              <a:buNone/>
              <a:defRPr sz="2039"/>
            </a:lvl9pPr>
          </a:lstStyle>
          <a:p>
            <a:endParaRPr lang="en-AU"/>
          </a:p>
        </p:txBody>
      </p:sp>
      <p:sp>
        <p:nvSpPr>
          <p:cNvPr id="4" name="Text Placeholder 3"/>
          <p:cNvSpPr>
            <a:spLocks noGrp="1"/>
          </p:cNvSpPr>
          <p:nvPr>
            <p:ph type="body" sz="half" idx="2"/>
          </p:nvPr>
        </p:nvSpPr>
        <p:spPr>
          <a:xfrm>
            <a:off x="856629" y="2143692"/>
            <a:ext cx="4011087" cy="3834036"/>
          </a:xfrm>
        </p:spPr>
        <p:txBody>
          <a:bodyPr/>
          <a:lstStyle>
            <a:lvl1pPr marL="0" indent="0">
              <a:buNone/>
              <a:defRPr sz="1632"/>
            </a:lvl1pPr>
            <a:lvl2pPr marL="466159" indent="0">
              <a:buNone/>
              <a:defRPr sz="1428"/>
            </a:lvl2pPr>
            <a:lvl3pPr marL="932317" indent="0">
              <a:buNone/>
              <a:defRPr sz="1224"/>
            </a:lvl3pPr>
            <a:lvl4pPr marL="1398476" indent="0">
              <a:buNone/>
              <a:defRPr sz="1020"/>
            </a:lvl4pPr>
            <a:lvl5pPr marL="1864633" indent="0">
              <a:buNone/>
              <a:defRPr sz="1020"/>
            </a:lvl5pPr>
            <a:lvl6pPr marL="2330792" indent="0">
              <a:buNone/>
              <a:defRPr sz="1020"/>
            </a:lvl6pPr>
            <a:lvl7pPr marL="2796950" indent="0">
              <a:buNone/>
              <a:defRPr sz="1020"/>
            </a:lvl7pPr>
            <a:lvl8pPr marL="3263109" indent="0">
              <a:buNone/>
              <a:defRPr sz="1020"/>
            </a:lvl8pPr>
            <a:lvl9pPr marL="3729267"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69DC67D6-7801-412D-AE14-0B4F8EF13AF5}" type="datetimeFigureOut">
              <a:rPr lang="en-AU" smtClean="0"/>
              <a:t>30/11/2018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289279490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124794344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69DC67D6-7801-412D-AE14-0B4F8EF13AF5}" type="datetimeFigureOut">
              <a:rPr lang="en-AU" smtClean="0"/>
              <a:t>30/11/2018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411E8258-92FF-4027-AC43-F0E74926964A}" type="slidenum">
              <a:rPr lang="en-AU" smtClean="0"/>
              <a:t>‹#›</a:t>
            </a:fld>
            <a:endParaRPr lang="en-AU"/>
          </a:p>
        </p:txBody>
      </p:sp>
    </p:spTree>
    <p:extLst>
      <p:ext uri="{BB962C8B-B14F-4D97-AF65-F5344CB8AC3E}">
        <p14:creationId xmlns:p14="http://schemas.microsoft.com/office/powerpoint/2010/main" val="42079807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pptx-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546" y="0"/>
            <a:ext cx="12768114" cy="7181046"/>
          </a:xfrm>
          <a:prstGeom prst="rect">
            <a:avLst/>
          </a:prstGeom>
        </p:spPr>
      </p:pic>
      <p:grpSp>
        <p:nvGrpSpPr>
          <p:cNvPr id="4" name="Group 3"/>
          <p:cNvGrpSpPr/>
          <p:nvPr userDrawn="1"/>
        </p:nvGrpSpPr>
        <p:grpSpPr>
          <a:xfrm>
            <a:off x="3" y="7270934"/>
            <a:ext cx="10881912" cy="3107869"/>
            <a:chOff x="3" y="7129013"/>
            <a:chExt cx="10665218" cy="3047206"/>
          </a:xfrm>
        </p:grpSpPr>
        <p:sp>
          <p:nvSpPr>
            <p:cNvPr id="58" name="Rectangle 57"/>
            <p:cNvSpPr/>
            <p:nvPr userDrawn="1"/>
          </p:nvSpPr>
          <p:spPr>
            <a:xfrm>
              <a:off x="6094416" y="7129014"/>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59" name="Rectangle 58"/>
            <p:cNvSpPr/>
            <p:nvPr userDrawn="1"/>
          </p:nvSpPr>
          <p:spPr>
            <a:xfrm>
              <a:off x="3047215" y="7129013"/>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0" name="Rectangle 59"/>
            <p:cNvSpPr/>
            <p:nvPr userDrawn="1"/>
          </p:nvSpPr>
          <p:spPr>
            <a:xfrm>
              <a:off x="1523603" y="7129014"/>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5" name="Rectangle 64"/>
            <p:cNvSpPr/>
            <p:nvPr userDrawn="1"/>
          </p:nvSpPr>
          <p:spPr>
            <a:xfrm>
              <a:off x="3047217"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6" name="Rectangle 65"/>
            <p:cNvSpPr/>
            <p:nvPr userDrawn="1"/>
          </p:nvSpPr>
          <p:spPr>
            <a:xfrm>
              <a:off x="4570816" y="8652616"/>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8" name="Rectangle 67"/>
            <p:cNvSpPr/>
            <p:nvPr userDrawn="1"/>
          </p:nvSpPr>
          <p:spPr>
            <a:xfrm>
              <a:off x="3" y="8652616"/>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69" name="Rectangle 68"/>
            <p:cNvSpPr/>
            <p:nvPr userDrawn="1"/>
          </p:nvSpPr>
          <p:spPr>
            <a:xfrm>
              <a:off x="9141618" y="8652616"/>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71" name="Rectangle 70"/>
            <p:cNvSpPr/>
            <p:nvPr userDrawn="1"/>
          </p:nvSpPr>
          <p:spPr>
            <a:xfrm>
              <a:off x="7618016" y="865261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grpSp>
        <p:nvGrpSpPr>
          <p:cNvPr id="2" name="Group 1"/>
          <p:cNvGrpSpPr/>
          <p:nvPr userDrawn="1"/>
        </p:nvGrpSpPr>
        <p:grpSpPr>
          <a:xfrm>
            <a:off x="2" y="-5047900"/>
            <a:ext cx="12436472" cy="4661802"/>
            <a:chOff x="1" y="-1"/>
            <a:chExt cx="12188823" cy="4570809"/>
          </a:xfrm>
        </p:grpSpPr>
        <p:sp>
          <p:nvSpPr>
            <p:cNvPr id="8" name="Rectangle 7"/>
            <p:cNvSpPr/>
            <p:nvPr userDrawn="1"/>
          </p:nvSpPr>
          <p:spPr>
            <a:xfrm>
              <a:off x="1523606"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9" name="Rectangle 8"/>
            <p:cNvSpPr/>
            <p:nvPr userDrawn="1"/>
          </p:nvSpPr>
          <p:spPr>
            <a:xfrm>
              <a:off x="3047209" y="-1"/>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1" name="Rectangle 10"/>
            <p:cNvSpPr/>
            <p:nvPr userDrawn="1"/>
          </p:nvSpPr>
          <p:spPr>
            <a:xfrm>
              <a:off x="6094416" y="-1"/>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2" name="Rectangle 11"/>
            <p:cNvSpPr/>
            <p:nvPr userDrawn="1"/>
          </p:nvSpPr>
          <p:spPr>
            <a:xfrm>
              <a:off x="7618015" y="-1"/>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4" name="Rectangle 13"/>
            <p:cNvSpPr/>
            <p:nvPr userDrawn="1"/>
          </p:nvSpPr>
          <p:spPr>
            <a:xfrm>
              <a:off x="10665221" y="-1"/>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7" name="Rectangle 16"/>
            <p:cNvSpPr/>
            <p:nvPr userDrawn="1"/>
          </p:nvSpPr>
          <p:spPr>
            <a:xfrm>
              <a:off x="10665220"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18" name="Rectangle 17"/>
            <p:cNvSpPr/>
            <p:nvPr userDrawn="1"/>
          </p:nvSpPr>
          <p:spPr>
            <a:xfrm>
              <a:off x="2" y="1523602"/>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0" name="Rectangle 19"/>
            <p:cNvSpPr/>
            <p:nvPr userDrawn="1"/>
          </p:nvSpPr>
          <p:spPr>
            <a:xfrm>
              <a:off x="3047208"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1" name="Rectangle 20"/>
            <p:cNvSpPr/>
            <p:nvPr userDrawn="1"/>
          </p:nvSpPr>
          <p:spPr>
            <a:xfrm>
              <a:off x="4570812" y="1523602"/>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3" name="Rectangle 22"/>
            <p:cNvSpPr/>
            <p:nvPr userDrawn="1"/>
          </p:nvSpPr>
          <p:spPr>
            <a:xfrm>
              <a:off x="7618018" y="1523602"/>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4" name="Rectangle 23"/>
            <p:cNvSpPr/>
            <p:nvPr userDrawn="1"/>
          </p:nvSpPr>
          <p:spPr>
            <a:xfrm>
              <a:off x="9141617" y="1523602"/>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6" name="Rectangle 25"/>
            <p:cNvSpPr/>
            <p:nvPr userDrawn="1"/>
          </p:nvSpPr>
          <p:spPr>
            <a:xfrm>
              <a:off x="9141616" y="3047205"/>
              <a:ext cx="1523603" cy="1523603"/>
            </a:xfrm>
            <a:prstGeom prst="rect">
              <a:avLst/>
            </a:prstGeom>
            <a:solidFill>
              <a:srgbClr val="83B8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29" name="Rectangle 28"/>
            <p:cNvSpPr/>
            <p:nvPr userDrawn="1"/>
          </p:nvSpPr>
          <p:spPr>
            <a:xfrm>
              <a:off x="1" y="3047205"/>
              <a:ext cx="1523603" cy="1523603"/>
            </a:xfrm>
            <a:prstGeom prst="rect">
              <a:avLst/>
            </a:prstGeom>
            <a:solidFill>
              <a:srgbClr val="FF33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3" name="Rectangle 32"/>
            <p:cNvSpPr/>
            <p:nvPr userDrawn="1"/>
          </p:nvSpPr>
          <p:spPr>
            <a:xfrm>
              <a:off x="1523604" y="3047205"/>
              <a:ext cx="1523603" cy="1523603"/>
            </a:xfrm>
            <a:prstGeom prst="rect">
              <a:avLst/>
            </a:prstGeom>
            <a:solidFill>
              <a:srgbClr val="F2850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sp>
          <p:nvSpPr>
            <p:cNvPr id="35" name="Rectangle 34"/>
            <p:cNvSpPr/>
            <p:nvPr userDrawn="1"/>
          </p:nvSpPr>
          <p:spPr>
            <a:xfrm>
              <a:off x="4570811" y="3047205"/>
              <a:ext cx="1523603" cy="1523603"/>
            </a:xfrm>
            <a:prstGeom prst="rect">
              <a:avLst/>
            </a:prstGeom>
            <a:solidFill>
              <a:srgbClr val="0070C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06"/>
              <a:endParaRPr lang="en-US" sz="1904">
                <a:solidFill>
                  <a:prstClr val="white"/>
                </a:solidFill>
              </a:endParaRPr>
            </a:p>
          </p:txBody>
        </p:sp>
      </p:grpSp>
      <p:pic>
        <p:nvPicPr>
          <p:cNvPr id="30" name="Picture 29" descr="C:\Users\v-anvice\AppData\Local\Microsoft\Windows\Temporary Internet Files\Content.Outlook\LNAZ6BAI\logo_Innovation-Week.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097946" y="5700508"/>
            <a:ext cx="1153162" cy="1152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54094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75047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5"/>
            <a:ext cx="11887200" cy="1831975"/>
          </a:xfrm>
          <a:noFill/>
        </p:spPr>
        <p:txBody>
          <a:bodyPr tIns="91440" bIns="91440" anchor="t" anchorCtr="0"/>
          <a:lstStyle>
            <a:lvl1pPr>
              <a:defRPr sz="87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1845597"/>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9876" y="464540"/>
            <a:ext cx="10412041" cy="1148235"/>
          </a:xfrm>
        </p:spPr>
        <p:txBody>
          <a:bodyPr anchor="ctr">
            <a:normAutofit/>
          </a:bodyPr>
          <a:lstStyle>
            <a:lvl1pPr algn="l">
              <a:defRPr sz="4895"/>
            </a:lvl1pPr>
          </a:lstStyle>
          <a:p>
            <a:r>
              <a:rPr lang="en-US" dirty="0"/>
              <a:t>Click to edit Master title style</a:t>
            </a:r>
          </a:p>
        </p:txBody>
      </p:sp>
    </p:spTree>
    <p:extLst>
      <p:ext uri="{BB962C8B-B14F-4D97-AF65-F5344CB8AC3E}">
        <p14:creationId xmlns:p14="http://schemas.microsoft.com/office/powerpoint/2010/main" val="216262125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3596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9"/>
            <a:ext cx="6399214"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1"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801"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74772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78"/>
            <a:ext cx="9143936" cy="1828786"/>
          </a:xfrm>
          <a:noFill/>
        </p:spPr>
        <p:txBody>
          <a:bodyPr lIns="146304" tIns="91440" rIns="146304" bIns="91440" anchor="t" anchorCtr="0"/>
          <a:lstStyle>
            <a:lvl1pPr>
              <a:defRPr sz="6000" spc="-101"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2"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973055" y="6319671"/>
            <a:ext cx="1005839" cy="195077"/>
          </a:xfrm>
          <a:prstGeom prst="rect">
            <a:avLst/>
          </a:prstGeom>
        </p:spPr>
      </p:pic>
      <p:sp>
        <p:nvSpPr>
          <p:cNvPr id="7" name="Rectangle 6"/>
          <p:cNvSpPr/>
          <p:nvPr userDrawn="1"/>
        </p:nvSpPr>
        <p:spPr bwMode="auto">
          <a:xfrm>
            <a:off x="457202" y="479426"/>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801"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527826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7685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337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23889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47941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2298E0"/>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12"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IT MANAGERS</a:t>
            </a:r>
          </a:p>
        </p:txBody>
      </p:sp>
    </p:spTree>
    <p:extLst>
      <p:ext uri="{BB962C8B-B14F-4D97-AF65-F5344CB8AC3E}">
        <p14:creationId xmlns:p14="http://schemas.microsoft.com/office/powerpoint/2010/main" val="96634063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2" indent="0">
              <a:buNone/>
              <a:defRPr/>
            </a:lvl3pPr>
            <a:lvl4pPr marL="457124" indent="0">
              <a:buNone/>
              <a:defRPr/>
            </a:lvl4pPr>
            <a:lvl5pPr marL="6856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663562"/>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669891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5948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43414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64682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36" indent="0">
              <a:buNone/>
              <a:tabLst/>
              <a:defRPr sz="2000"/>
            </a:lvl3pPr>
            <a:lvl4pPr marL="460299" indent="0">
              <a:buNone/>
              <a:defRPr/>
            </a:lvl4pPr>
            <a:lvl5pPr marL="6856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9899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1"/>
              </a:buClr>
              <a:buFont typeface="Arial" pitchFamily="34" charset="0"/>
              <a:buChar char="•"/>
              <a:defRPr sz="3600"/>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41408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290" indent="-28729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78" indent="-233156">
              <a:defRPr sz="2400"/>
            </a:lvl2pPr>
            <a:lvl3pPr marL="699467" indent="-168391">
              <a:tabLst/>
              <a:defRPr sz="2000"/>
            </a:lvl3pPr>
            <a:lvl4pPr marL="880810" indent="-181344">
              <a:defRPr/>
            </a:lvl4pPr>
            <a:lvl5pPr marL="1049201" indent="-16839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916873"/>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225492"/>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941679"/>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902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2298E0"/>
                </a:solidFill>
              </a:defRPr>
            </a:lvl1pPr>
          </a:lstStyle>
          <a:p>
            <a:r>
              <a:rPr lang="pt-PT" dirty="0"/>
              <a:t>Título Sessão | IT MANAGERS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2298E0"/>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58645567"/>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158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8375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99216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518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418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rgbClr val="A1B4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835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16"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200" cy="206252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96"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0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2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82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22419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4" indent="-28094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68"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0" indent="-22856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3" indent="-22856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2182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6"/>
            <a:ext cx="11889564" cy="91757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dirty="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154643910"/>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9" y="1718010"/>
            <a:ext cx="11375538" cy="3267650"/>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2" y="294237"/>
            <a:ext cx="11696415" cy="1186802"/>
          </a:xfrm>
        </p:spPr>
        <p:txBody>
          <a:bodyPr/>
          <a:lstStyle>
            <a:lvl1pPr>
              <a:defRPr sz="4799"/>
            </a:lvl1pPr>
          </a:lstStyle>
          <a:p>
            <a:r>
              <a:rPr lang="en-US" dirty="0"/>
              <a:t>Click to edit Master title style</a:t>
            </a:r>
            <a:endParaRPr lang="pt-PT" dirty="0"/>
          </a:p>
        </p:txBody>
      </p:sp>
    </p:spTree>
    <p:extLst>
      <p:ext uri="{BB962C8B-B14F-4D97-AF65-F5344CB8AC3E}">
        <p14:creationId xmlns:p14="http://schemas.microsoft.com/office/powerpoint/2010/main" val="142079975"/>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803974"/>
            <a:ext cx="11375537" cy="3314821"/>
          </a:xfrm>
        </p:spPr>
        <p:txBody>
          <a:bodyPr anchor="b" anchorCtr="0"/>
          <a:lstStyle>
            <a:lvl1pPr>
              <a:defRPr sz="11967" spc="-408" baseline="0">
                <a:gradFill>
                  <a:gsLst>
                    <a:gs pos="100000">
                      <a:schemeClr val="tx2"/>
                    </a:gs>
                    <a:gs pos="0">
                      <a:schemeClr val="tx2"/>
                    </a:gs>
                  </a:gsLst>
                  <a:lin ang="5400000" scaled="0"/>
                </a:gradFill>
              </a:defRPr>
            </a:lvl1pPr>
          </a:lstStyle>
          <a:p>
            <a:r>
              <a:rPr lang="en-US" dirty="0"/>
              <a:t>Click to edit title style</a:t>
            </a:r>
          </a:p>
        </p:txBody>
      </p:sp>
      <p:grpSp>
        <p:nvGrpSpPr>
          <p:cNvPr id="4" name="Group 3"/>
          <p:cNvGrpSpPr/>
          <p:nvPr userDrawn="1"/>
        </p:nvGrpSpPr>
        <p:grpSpPr>
          <a:xfrm>
            <a:off x="7201007" y="6474757"/>
            <a:ext cx="5059005" cy="370980"/>
            <a:chOff x="7059449" y="6348377"/>
            <a:chExt cx="4959556" cy="363739"/>
          </a:xfrm>
        </p:grpSpPr>
        <p:sp>
          <p:nvSpPr>
            <p:cNvPr id="5" name="Text Placeholder 4"/>
            <p:cNvSpPr txBox="1">
              <a:spLocks/>
            </p:cNvSpPr>
            <p:nvPr userDrawn="1"/>
          </p:nvSpPr>
          <p:spPr>
            <a:xfrm>
              <a:off x="7059449" y="6385783"/>
              <a:ext cx="4176713" cy="288925"/>
            </a:xfrm>
            <a:prstGeom prst="rect">
              <a:avLst/>
            </a:prstGeom>
          </p:spPr>
          <p:txBody>
            <a:bodyPr vert="horz" lIns="91440" tIns="45720" rIns="91440" bIns="45720" rtlCol="0" anchor="ctr"/>
            <a:lstStyle>
              <a:defPPr>
                <a:defRPr lang="es-ES"/>
              </a:defPPr>
              <a:lvl1pPr marL="0" indent="0" algn="ctr" defTabSz="914400" rtl="0" eaLnBrk="1" latinLnBrk="0" hangingPunct="1">
                <a:buNone/>
                <a:defRPr sz="1600" b="0" kern="1200" cap="none" spc="0" baseline="0">
                  <a:ln w="0"/>
                  <a:solidFill>
                    <a:schemeClr val="tx1"/>
                  </a:solidFill>
                  <a:effectLst>
                    <a:outerShdw blurRad="38100" dist="25400" dir="5400000" algn="ctr" rotWithShape="0">
                      <a:srgbClr val="6E747A">
                        <a:alpha val="43000"/>
                      </a:srgbClr>
                    </a:outerShdw>
                  </a:effectLst>
                  <a:latin typeface="+mn-lt"/>
                  <a:ea typeface="+mn-ea"/>
                  <a:cs typeface="+mn-cs"/>
                </a:defRPr>
              </a:lvl1pPr>
              <a:lvl2pPr marL="457304" indent="0" algn="l" defTabSz="914400" rtl="0" eaLnBrk="1" latinLnBrk="0" hangingPunct="1">
                <a:buNone/>
                <a:defRPr sz="1800" kern="1200">
                  <a:solidFill>
                    <a:schemeClr val="tx1"/>
                  </a:solidFill>
                  <a:latin typeface="+mn-lt"/>
                  <a:ea typeface="+mn-ea"/>
                  <a:cs typeface="+mn-cs"/>
                </a:defRPr>
              </a:lvl2pPr>
              <a:lvl3pPr marL="914607" indent="0" algn="l" defTabSz="914400" rtl="0" eaLnBrk="1" latinLnBrk="0" hangingPunct="1">
                <a:buNone/>
                <a:defRPr sz="1800" kern="1200">
                  <a:solidFill>
                    <a:schemeClr val="tx1"/>
                  </a:solidFill>
                  <a:latin typeface="+mn-lt"/>
                  <a:ea typeface="+mn-ea"/>
                  <a:cs typeface="+mn-cs"/>
                </a:defRPr>
              </a:lvl3pPr>
              <a:lvl4pPr marL="1371912" indent="0" algn="l" defTabSz="914400" rtl="0" eaLnBrk="1" latinLnBrk="0" hangingPunct="1">
                <a:buNone/>
                <a:defRPr sz="1800" kern="1200">
                  <a:solidFill>
                    <a:schemeClr val="tx1"/>
                  </a:solidFill>
                  <a:latin typeface="+mn-lt"/>
                  <a:ea typeface="+mn-ea"/>
                  <a:cs typeface="+mn-cs"/>
                </a:defRPr>
              </a:lvl4pPr>
              <a:lvl5pPr marL="1829215"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t>Independent Experts – Real World Answers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9319" y="6348377"/>
              <a:ext cx="889686" cy="363739"/>
            </a:xfrm>
            <a:prstGeom prst="rect">
              <a:avLst/>
            </a:prstGeom>
          </p:spPr>
        </p:pic>
      </p:grpSp>
    </p:spTree>
    <p:extLst>
      <p:ext uri="{BB962C8B-B14F-4D97-AF65-F5344CB8AC3E}">
        <p14:creationId xmlns:p14="http://schemas.microsoft.com/office/powerpoint/2010/main" val="260258058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2298E0"/>
                </a:solidFill>
              </a:defRPr>
            </a:lvl1pPr>
          </a:lstStyle>
          <a:p>
            <a:r>
              <a:rPr lang="en-US" dirty="0" err="1"/>
              <a:t>Título</a:t>
            </a:r>
            <a:r>
              <a:rPr lang="en-US" dirty="0"/>
              <a:t> </a:t>
            </a:r>
            <a:r>
              <a:rPr lang="en-US" dirty="0" err="1"/>
              <a:t>Sessão</a:t>
            </a:r>
            <a:r>
              <a:rPr lang="en-US" dirty="0"/>
              <a:t> | IT MANAGERS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2298E0"/>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27101344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0" y="2284962"/>
            <a:ext cx="7086439" cy="1015663"/>
          </a:xfrm>
          <a:noFill/>
        </p:spPr>
        <p:txBody>
          <a:bodyPr wrap="square" tIns="91440" bIns="91440" anchor="b" anchorCtr="0">
            <a:spAutoFit/>
          </a:bodyPr>
          <a:lstStyle>
            <a:lvl1pPr>
              <a:defRPr sz="6000" spc="-101"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9"/>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4267520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868686"/>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WEB DEVELOPERS</a:t>
            </a:r>
          </a:p>
        </p:txBody>
      </p:sp>
      <p:sp>
        <p:nvSpPr>
          <p:cNvPr id="14"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3705124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baseline="0">
                <a:solidFill>
                  <a:srgbClr val="868686"/>
                </a:solidFill>
              </a:defRPr>
            </a:lvl1pPr>
          </a:lstStyle>
          <a:p>
            <a:r>
              <a:rPr lang="pt-PT" dirty="0"/>
              <a:t>Título Sessão | WEB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baseline="0">
                <a:solidFill>
                  <a:srgbClr val="86868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a:t>
            </a:r>
            <a:r>
              <a:rPr lang="pt-PT" sz="2040" dirty="0">
                <a:solidFill>
                  <a:srgbClr val="868686"/>
                </a:solidFill>
                <a:latin typeface="Segoe UI" pitchFamily="34" charset="0"/>
                <a:ea typeface="Segoe UI" pitchFamily="34" charset="0"/>
                <a:cs typeface="Segoe UI" pitchFamily="34" charset="0"/>
              </a:rPr>
              <a:t> 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02566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868686"/>
                </a:solidFill>
              </a:defRPr>
            </a:lvl1pPr>
          </a:lstStyle>
          <a:p>
            <a:r>
              <a:rPr lang="en-US" dirty="0" err="1"/>
              <a:t>Título</a:t>
            </a:r>
            <a:r>
              <a:rPr lang="en-US" dirty="0"/>
              <a:t> </a:t>
            </a:r>
            <a:r>
              <a:rPr lang="en-US" dirty="0" err="1"/>
              <a:t>Sessão</a:t>
            </a:r>
            <a:r>
              <a:rPr lang="en-US" dirty="0"/>
              <a:t> | WEB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86868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75785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3757537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D77B6"/>
        </a:solidFill>
        <a:effectLst/>
      </p:bgPr>
    </p:bg>
    <p:spTree>
      <p:nvGrpSpPr>
        <p:cNvPr id="1" name=""/>
        <p:cNvGrpSpPr/>
        <p:nvPr/>
      </p:nvGrpSpPr>
      <p:grpSpPr>
        <a:xfrm>
          <a:off x="0" y="0"/>
          <a:ext cx="0" cy="0"/>
          <a:chOff x="0" y="0"/>
          <a:chExt cx="0" cy="0"/>
        </a:xfrm>
      </p:grpSpPr>
      <p:sp>
        <p:nvSpPr>
          <p:cNvPr id="15"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DEVELOPERS</a:t>
            </a:r>
          </a:p>
        </p:txBody>
      </p:sp>
      <p:sp>
        <p:nvSpPr>
          <p:cNvPr id="16"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
        <p:nvSpPr>
          <p:cNvPr id="2" name="AutoShape 2" descr="https://mediabank.partners.extranet.microsoft.com/Assets/Active/R-T/SQL_Server/SQL_Server_2008/SQL_Server_2008_R2_Fast_Track_Data_Warehouse/SQL-FTDW/Horizontal/online-rgb/reverse/SQL-FTDW_h_rgb_r.png"/>
          <p:cNvSpPr>
            <a:spLocks noChangeAspect="1" noChangeArrowheads="1"/>
          </p:cNvSpPr>
          <p:nvPr userDrawn="1"/>
        </p:nvSpPr>
        <p:spPr bwMode="auto">
          <a:xfrm>
            <a:off x="64791" y="-139242"/>
            <a:ext cx="18270830" cy="426471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73" tIns="46637" rIns="93273" bIns="46637" numCol="1" anchor="t" anchorCtr="0" compatLnSpc="1">
            <a:prstTxWarp prst="textNoShape">
              <a:avLst/>
            </a:prstTxWarp>
          </a:bodyPr>
          <a:lstStyle/>
          <a:p>
            <a:pPr defTabSz="932706"/>
            <a:endParaRPr lang="en-US" sz="1904">
              <a:solidFill>
                <a:prstClr val="black"/>
              </a:solidFill>
            </a:endParaRPr>
          </a:p>
        </p:txBody>
      </p:sp>
    </p:spTree>
    <p:extLst>
      <p:ext uri="{BB962C8B-B14F-4D97-AF65-F5344CB8AC3E}">
        <p14:creationId xmlns:p14="http://schemas.microsoft.com/office/powerpoint/2010/main" val="1242470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0D77B6"/>
                </a:solidFill>
              </a:defRPr>
            </a:lvl1pPr>
          </a:lstStyle>
          <a:p>
            <a:r>
              <a:rPr lang="pt-PT" dirty="0"/>
              <a:t>Título Sessão | DEVELOPERS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solidFill>
                  <a:schemeClr val="tx1"/>
                </a:solidFill>
                <a:latin typeface="Segoe UI Light"/>
                <a:cs typeface="Segoe UI Light"/>
              </a:defRPr>
            </a:lvl1pPr>
            <a:lvl3pPr marL="932743" indent="0">
              <a:buNone/>
              <a:defRPr/>
            </a:lvl3pPr>
            <a:lvl4pPr marL="1399115" indent="0">
              <a:buNone/>
              <a:defRPr/>
            </a:lvl4pPr>
            <a:lvl5pPr marL="1865488" indent="0">
              <a:buNone/>
              <a:defRPr/>
            </a:lvl5pPr>
          </a:lstStyle>
          <a:p>
            <a:pPr lvl="0"/>
            <a:r>
              <a:rPr lang="pt-PT" dirty="0"/>
              <a:t>Orador</a:t>
            </a:r>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0D77B6"/>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0D77B6"/>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2311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28912740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A5A5A5"/>
        </a:solidFill>
        <a:effectLst/>
      </p:bgPr>
    </p:bg>
    <p:spTree>
      <p:nvGrpSpPr>
        <p:cNvPr id="1" name=""/>
        <p:cNvGrpSpPr/>
        <p:nvPr/>
      </p:nvGrpSpPr>
      <p:grpSpPr>
        <a:xfrm>
          <a:off x="0" y="0"/>
          <a:ext cx="0" cy="0"/>
          <a:chOff x="0" y="0"/>
          <a:chExt cx="0" cy="0"/>
        </a:xfrm>
      </p:grpSpPr>
      <p:sp>
        <p:nvSpPr>
          <p:cNvPr id="11" name="Text Placeholder 5"/>
          <p:cNvSpPr>
            <a:spLocks noGrp="1"/>
          </p:cNvSpPr>
          <p:nvPr>
            <p:ph type="body" sz="quarter" idx="10" hasCustomPrompt="1"/>
          </p:nvPr>
        </p:nvSpPr>
        <p:spPr>
          <a:xfrm>
            <a:off x="523182" y="1803682"/>
            <a:ext cx="11456578" cy="1243058"/>
          </a:xfrm>
          <a:prstGeom prst="rect">
            <a:avLst/>
          </a:prstGeom>
        </p:spPr>
        <p:txBody>
          <a:bodyPr lIns="68589" tIns="34295" rIns="68589" bIns="34295"/>
          <a:lstStyle>
            <a:lvl1pPr marL="0" indent="0">
              <a:buNone/>
              <a:defRPr lang="en-US" sz="8975" i="0" kern="1200" spc="-102" baseline="0" dirty="0" smtClean="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ARQUITECTOS</a:t>
            </a:r>
          </a:p>
        </p:txBody>
      </p:sp>
      <p:sp>
        <p:nvSpPr>
          <p:cNvPr id="12" name="Text Placeholder 8"/>
          <p:cNvSpPr>
            <a:spLocks noGrp="1"/>
          </p:cNvSpPr>
          <p:nvPr>
            <p:ph type="body" sz="quarter" idx="11" hasCustomPrompt="1"/>
          </p:nvPr>
        </p:nvSpPr>
        <p:spPr>
          <a:xfrm>
            <a:off x="523182" y="3283251"/>
            <a:ext cx="7666298" cy="452022"/>
          </a:xfrm>
          <a:prstGeom prst="rect">
            <a:avLst/>
          </a:prstGeom>
        </p:spPr>
        <p:txBody>
          <a:bodyPr lIns="68589" tIns="34295" rIns="68589" bIns="34295"/>
          <a:lstStyle>
            <a:lvl1pPr marL="0" indent="0" algn="l" defTabSz="932706" rtl="0" eaLnBrk="1" latinLnBrk="0" hangingPunct="1">
              <a:lnSpc>
                <a:spcPct val="90000"/>
              </a:lnSpc>
              <a:spcBef>
                <a:spcPct val="20000"/>
              </a:spcBef>
              <a:buSzPct val="90000"/>
              <a:buFont typeface="Arial" pitchFamily="34" charset="0"/>
              <a:buNone/>
              <a:defRPr lang="en-US" sz="3264" kern="1200" spc="-102" baseline="0" dirty="0">
                <a:solidFill>
                  <a:schemeClr val="bg1"/>
                </a:solidFill>
                <a:latin typeface="Segoe UI Light" pitchFamily="34" charset="0"/>
                <a:ea typeface="+mn-ea"/>
                <a:cs typeface="+mn-cs"/>
              </a:defRPr>
            </a:lvl1pPr>
          </a:lstStyle>
          <a:p>
            <a:pPr marL="0" lvl="0" indent="0" algn="l" defTabSz="932706" rtl="0" eaLnBrk="1" latinLnBrk="0" hangingPunct="1">
              <a:lnSpc>
                <a:spcPct val="90000"/>
              </a:lnSpc>
              <a:spcBef>
                <a:spcPct val="20000"/>
              </a:spcBef>
              <a:buSzPct val="90000"/>
              <a:buFont typeface="Arial" pitchFamily="34" charset="0"/>
              <a:buNone/>
            </a:pPr>
            <a:r>
              <a:rPr lang="en-US" dirty="0"/>
              <a:t>SALA</a:t>
            </a:r>
          </a:p>
        </p:txBody>
      </p:sp>
    </p:spTree>
    <p:extLst>
      <p:ext uri="{BB962C8B-B14F-4D97-AF65-F5344CB8AC3E}">
        <p14:creationId xmlns:p14="http://schemas.microsoft.com/office/powerpoint/2010/main" val="40577226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80531" y="251038"/>
            <a:ext cx="11192504" cy="1213495"/>
          </a:xfrm>
        </p:spPr>
        <p:txBody>
          <a:bodyPr/>
          <a:lstStyle>
            <a:lvl1pPr>
              <a:defRPr sz="3264">
                <a:solidFill>
                  <a:srgbClr val="A5A5A5"/>
                </a:solidFill>
              </a:defRPr>
            </a:lvl1pPr>
          </a:lstStyle>
          <a:p>
            <a:r>
              <a:rPr lang="pt-PT" dirty="0"/>
              <a:t>Título Sessão | ARQUITECTOS</a:t>
            </a:r>
            <a:endParaRPr lang="en-US" dirty="0"/>
          </a:p>
        </p:txBody>
      </p:sp>
      <p:sp>
        <p:nvSpPr>
          <p:cNvPr id="3" name="Content Placeholder 2"/>
          <p:cNvSpPr>
            <a:spLocks noGrp="1"/>
          </p:cNvSpPr>
          <p:nvPr>
            <p:ph sz="quarter" idx="10" hasCustomPrompt="1"/>
          </p:nvPr>
        </p:nvSpPr>
        <p:spPr>
          <a:xfrm>
            <a:off x="608006" y="2031436"/>
            <a:ext cx="11165623" cy="744787"/>
          </a:xfrm>
          <a:prstGeom prst="rect">
            <a:avLst/>
          </a:prstGeom>
        </p:spPr>
        <p:txBody>
          <a:bodyPr vert="horz"/>
          <a:lstStyle>
            <a:lvl1pPr marL="0" indent="0">
              <a:buNone/>
              <a:defRPr sz="3264">
                <a:latin typeface="Segoe UI Light"/>
                <a:cs typeface="Segoe UI Light"/>
              </a:defRPr>
            </a:lvl1pPr>
            <a:lvl3pPr marL="932743" indent="0">
              <a:buNone/>
              <a:defRPr/>
            </a:lvl3pPr>
            <a:lvl4pPr marL="1399115" indent="0">
              <a:buNone/>
              <a:defRPr/>
            </a:lvl4pPr>
            <a:lvl5pPr marL="1865488" indent="0">
              <a:buNone/>
              <a:defRPr/>
            </a:lvl5pPr>
          </a:lstStyle>
          <a:p>
            <a:pPr lvl="0"/>
            <a:r>
              <a:rPr lang="pt-PT" sz="3672" dirty="0">
                <a:solidFill>
                  <a:srgbClr val="A5A5A5"/>
                </a:solidFill>
                <a:latin typeface="Segoe UI Light" pitchFamily="34" charset="0"/>
              </a:rPr>
              <a:t>Orador</a:t>
            </a:r>
            <a:endParaRPr lang="pt-PT" dirty="0"/>
          </a:p>
        </p:txBody>
      </p:sp>
      <p:sp>
        <p:nvSpPr>
          <p:cNvPr id="5" name="Text Placeholder 4"/>
          <p:cNvSpPr>
            <a:spLocks noGrp="1"/>
          </p:cNvSpPr>
          <p:nvPr>
            <p:ph type="body" sz="quarter" idx="11" hasCustomPrompt="1"/>
          </p:nvPr>
        </p:nvSpPr>
        <p:spPr>
          <a:xfrm>
            <a:off x="649893" y="3121631"/>
            <a:ext cx="11136691" cy="552654"/>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e-mail</a:t>
            </a:r>
            <a:endParaRPr lang="en-US" sz="2040" dirty="0">
              <a:solidFill>
                <a:srgbClr val="A5A5A5"/>
              </a:solidFill>
              <a:latin typeface="Segoe UI" pitchFamily="34" charset="0"/>
              <a:ea typeface="Segoe UI" pitchFamily="34" charset="0"/>
              <a:cs typeface="Segoe UI" pitchFamily="34" charset="0"/>
            </a:endParaRPr>
          </a:p>
        </p:txBody>
      </p:sp>
      <p:sp>
        <p:nvSpPr>
          <p:cNvPr id="9" name="Text Placeholder 8"/>
          <p:cNvSpPr>
            <a:spLocks noGrp="1"/>
          </p:cNvSpPr>
          <p:nvPr>
            <p:ph type="body" sz="quarter" idx="12" hasCustomPrompt="1"/>
          </p:nvPr>
        </p:nvSpPr>
        <p:spPr>
          <a:xfrm>
            <a:off x="634778" y="3937659"/>
            <a:ext cx="11151805" cy="565607"/>
          </a:xfrm>
          <a:prstGeom prst="rect">
            <a:avLst/>
          </a:prstGeom>
        </p:spPr>
        <p:txBody>
          <a:bodyPr vert="horz"/>
          <a:lstStyle>
            <a:lvl1pPr marL="0" indent="0">
              <a:buNone/>
              <a:defRPr sz="2176">
                <a:solidFill>
                  <a:srgbClr val="A5A5A5"/>
                </a:solidFill>
                <a:latin typeface="Segoe UI"/>
                <a:cs typeface="Segoe UI"/>
              </a:defRPr>
            </a:lvl1pPr>
          </a:lstStyle>
          <a:p>
            <a:r>
              <a:rPr lang="pt-PT" sz="2040" dirty="0">
                <a:solidFill>
                  <a:schemeClr val="tx1"/>
                </a:solidFill>
                <a:latin typeface="Segoe UI" pitchFamily="34" charset="0"/>
                <a:ea typeface="Segoe UI" pitchFamily="34" charset="0"/>
                <a:cs typeface="Segoe UI" pitchFamily="34" charset="0"/>
              </a:rPr>
              <a:t>Contacto </a:t>
            </a:r>
            <a:r>
              <a:rPr lang="pt-PT" sz="2040" dirty="0">
                <a:solidFill>
                  <a:srgbClr val="A5A5A5"/>
                </a:solidFill>
                <a:latin typeface="Segoe UI" pitchFamily="34" charset="0"/>
                <a:ea typeface="Segoe UI" pitchFamily="34" charset="0"/>
                <a:cs typeface="Segoe UI" pitchFamily="34" charset="0"/>
              </a:rPr>
              <a:t>telemóvel</a:t>
            </a:r>
            <a:endParaRPr lang="en-US" sz="2040" dirty="0">
              <a:solidFill>
                <a:srgbClr val="A5A5A5"/>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71494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301555"/>
            <a:ext cx="11390114" cy="873915"/>
          </a:xfrm>
          <a:prstGeom prst="rect">
            <a:avLst/>
          </a:prstGeom>
        </p:spPr>
        <p:txBody>
          <a:bodyPr vert="horz" lIns="68589" tIns="34295" rIns="68589" bIns="34295" rtlCol="0" anchor="ctr">
            <a:noAutofit/>
          </a:bodyPr>
          <a:lstStyle>
            <a:lvl1pPr>
              <a:defRPr sz="3264" baseline="0">
                <a:solidFill>
                  <a:srgbClr val="A5A5A5"/>
                </a:solidFill>
              </a:defRPr>
            </a:lvl1pPr>
          </a:lstStyle>
          <a:p>
            <a:r>
              <a:rPr lang="en-US" dirty="0" err="1"/>
              <a:t>Título</a:t>
            </a:r>
            <a:r>
              <a:rPr lang="en-US" dirty="0"/>
              <a:t> </a:t>
            </a:r>
            <a:r>
              <a:rPr lang="en-US" dirty="0" err="1"/>
              <a:t>Sessão</a:t>
            </a:r>
            <a:r>
              <a:rPr lang="en-US" dirty="0"/>
              <a:t> | ARQUITECTOS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A5A5A5"/>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3018351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633034"/>
            <a:ext cx="10571004" cy="678032"/>
          </a:xfrm>
        </p:spPr>
        <p:txBody>
          <a:bodyPr anchor="ctr">
            <a:spAutoFit/>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433795"/>
            <a:ext cx="8705533" cy="565091"/>
          </a:xfrm>
        </p:spPr>
        <p:txBody>
          <a:bodyPr anchor="ctr">
            <a:spAutoFit/>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264162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lvl1pPr algn="ctr">
              <a:defRPr/>
            </a:lvl1pPr>
          </a:lstStyle>
          <a:p>
            <a:r>
              <a:rPr lang="en-US" dirty="0"/>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2127740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4473440"/>
          </a:xfrm>
        </p:spPr>
        <p:txBody>
          <a:bodyPr/>
          <a:lstStyle>
            <a:lvl1pPr>
              <a:lnSpc>
                <a:spcPct val="150000"/>
              </a:lnSpc>
              <a:buClr>
                <a:schemeClr val="accent4"/>
              </a:buClr>
              <a:defRPr/>
            </a:lvl1pPr>
            <a:lvl2pPr>
              <a:lnSpc>
                <a:spcPct val="150000"/>
              </a:lnSpc>
              <a:buClr>
                <a:schemeClr val="accent4"/>
              </a:buClr>
              <a:defRPr/>
            </a:lvl2pPr>
            <a:lvl3pPr>
              <a:lnSpc>
                <a:spcPct val="150000"/>
              </a:lnSpc>
              <a:buClr>
                <a:schemeClr val="accent4"/>
              </a:buClr>
              <a:defRPr/>
            </a:lvl3pPr>
            <a:lvl4pPr>
              <a:lnSpc>
                <a:spcPct val="150000"/>
              </a:lnSpc>
              <a:buClr>
                <a:schemeClr val="accent4"/>
              </a:buClr>
              <a:defRPr/>
            </a:lvl4pPr>
            <a:lvl5pPr>
              <a:lnSpc>
                <a:spcPct val="150000"/>
              </a:lnSpc>
              <a:buClr>
                <a:schemeClr val="accent4"/>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613903" y="6199217"/>
            <a:ext cx="5785229" cy="207176"/>
          </a:xfrm>
        </p:spPr>
        <p:txBody>
          <a:bodyPr/>
          <a:lstStyle>
            <a:lvl1pPr marL="0" indent="0">
              <a:buNone/>
              <a:defRPr sz="1496"/>
            </a:lvl1pPr>
          </a:lstStyle>
          <a:p>
            <a:pPr lvl="0"/>
            <a:r>
              <a:rPr lang="en-US" dirty="0"/>
              <a:t>Click to edit Master text styles</a:t>
            </a:r>
          </a:p>
        </p:txBody>
      </p:sp>
      <p:sp>
        <p:nvSpPr>
          <p:cNvPr id="3" name="Oval 2"/>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Title 7"/>
          <p:cNvSpPr>
            <a:spLocks noGrp="1"/>
          </p:cNvSpPr>
          <p:nvPr>
            <p:ph type="title"/>
          </p:nvPr>
        </p:nvSpPr>
        <p:spPr>
          <a:xfrm>
            <a:off x="595518" y="200235"/>
            <a:ext cx="11375537" cy="1186802"/>
          </a:xfrm>
        </p:spPr>
        <p:txBody>
          <a:bodyPr/>
          <a:lstStyle/>
          <a:p>
            <a:r>
              <a:rPr lang="en-US"/>
              <a:t>Click to edit Master title style</a:t>
            </a:r>
            <a:endParaRPr lang="pt-PT"/>
          </a:p>
        </p:txBody>
      </p:sp>
      <p:sp>
        <p:nvSpPr>
          <p:cNvPr id="32"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33" name="Slide Number Placeholder 32"/>
          <p:cNvSpPr>
            <a:spLocks noGrp="1"/>
          </p:cNvSpPr>
          <p:nvPr>
            <p:ph type="sldNum" sz="quarter" idx="14"/>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6319021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95518" y="200235"/>
            <a:ext cx="11375537" cy="1186802"/>
          </a:xfrm>
        </p:spPr>
        <p:txBody>
          <a:bodyPr/>
          <a:lstStyle/>
          <a:p>
            <a:r>
              <a:rPr lang="en-US" dirty="0"/>
              <a:t>Click to edit Master title style</a:t>
            </a:r>
            <a:endParaRPr lang="pt-PT" dirty="0"/>
          </a:p>
        </p:txBody>
      </p:sp>
      <p:sp>
        <p:nvSpPr>
          <p:cNvPr id="7" name="Oval 6"/>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8" name="Footer Placeholder 31"/>
          <p:cNvSpPr>
            <a:spLocks noGrp="1"/>
          </p:cNvSpPr>
          <p:nvPr>
            <p:ph type="ftr" sz="quarter" idx="13"/>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9" name="Slide Number Placeholder 32"/>
          <p:cNvSpPr>
            <a:spLocks noGrp="1"/>
          </p:cNvSpPr>
          <p:nvPr>
            <p:ph type="sldNum" sz="quarter" idx="14"/>
          </p:nvPr>
        </p:nvSpPr>
        <p:spPr>
          <a:xfrm>
            <a:off x="10385976" y="6356739"/>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
        <p:nvSpPr>
          <p:cNvPr id="11" name="Subtitle 2"/>
          <p:cNvSpPr>
            <a:spLocks noGrp="1"/>
          </p:cNvSpPr>
          <p:nvPr>
            <p:ph type="subTitle" idx="1" hasCustomPrompt="1"/>
          </p:nvPr>
        </p:nvSpPr>
        <p:spPr>
          <a:xfrm>
            <a:off x="595517" y="1424810"/>
            <a:ext cx="11426267" cy="621736"/>
          </a:xfrm>
        </p:spPr>
        <p:txBody>
          <a:bodyPr>
            <a:normAutofit/>
          </a:bodyPr>
          <a:lstStyle>
            <a:lvl1pPr marL="0" indent="0" algn="l">
              <a:buNone/>
              <a:defRPr sz="2040" b="1">
                <a:solidFill>
                  <a:schemeClr val="tx1">
                    <a:lumMod val="75000"/>
                    <a:lumOff val="2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
        <p:nvSpPr>
          <p:cNvPr id="12" name="Text Placeholder 4"/>
          <p:cNvSpPr>
            <a:spLocks noGrp="1"/>
          </p:cNvSpPr>
          <p:nvPr>
            <p:ph type="body" sz="quarter" idx="10"/>
          </p:nvPr>
        </p:nvSpPr>
        <p:spPr>
          <a:xfrm>
            <a:off x="595517" y="2132501"/>
            <a:ext cx="11375537" cy="3955327"/>
          </a:xfrm>
        </p:spPr>
        <p:txBody>
          <a:bodyPr/>
          <a:lstStyle>
            <a:lvl1pPr marL="0" indent="0">
              <a:lnSpc>
                <a:spcPct val="150000"/>
              </a:lnSpc>
              <a:buClr>
                <a:schemeClr val="accent4"/>
              </a:buClr>
              <a:buNone/>
              <a:defRPr/>
            </a:lvl1pPr>
            <a:lvl2pPr marL="469610" indent="0">
              <a:lnSpc>
                <a:spcPct val="150000"/>
              </a:lnSpc>
              <a:buClr>
                <a:schemeClr val="accent4"/>
              </a:buClr>
              <a:buNone/>
              <a:defRPr/>
            </a:lvl2pPr>
            <a:lvl3pPr marL="872829" indent="0">
              <a:lnSpc>
                <a:spcPct val="150000"/>
              </a:lnSpc>
              <a:buClr>
                <a:schemeClr val="accent4"/>
              </a:buClr>
              <a:buNone/>
              <a:defRPr/>
            </a:lvl3pPr>
            <a:lvl4pPr marL="1284143" indent="0">
              <a:lnSpc>
                <a:spcPct val="150000"/>
              </a:lnSpc>
              <a:buClr>
                <a:schemeClr val="accent4"/>
              </a:buClr>
              <a:buNone/>
              <a:defRPr/>
            </a:lvl4pPr>
            <a:lvl5pPr marL="1637160" indent="0">
              <a:lnSpc>
                <a:spcPct val="150000"/>
              </a:lnSpc>
              <a:buClr>
                <a:schemeClr val="accent4"/>
              </a:buClr>
              <a:buNone/>
              <a:defRPr/>
            </a:lvl5pPr>
          </a:lstStyle>
          <a:p>
            <a:pPr lvl="0"/>
            <a:r>
              <a:rPr lang="en-US" dirty="0"/>
              <a:t>Click to edit Master text styles</a:t>
            </a:r>
          </a:p>
        </p:txBody>
      </p:sp>
    </p:spTree>
    <p:extLst>
      <p:ext uri="{BB962C8B-B14F-4D97-AF65-F5344CB8AC3E}">
        <p14:creationId xmlns:p14="http://schemas.microsoft.com/office/powerpoint/2010/main" val="40589807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2848133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7" name="Content Placeholder 6"/>
          <p:cNvSpPr>
            <a:spLocks noGrp="1"/>
          </p:cNvSpPr>
          <p:nvPr>
            <p:ph sz="quarter" idx="13"/>
          </p:nvPr>
        </p:nvSpPr>
        <p:spPr>
          <a:xfrm>
            <a:off x="1036373" y="2461037"/>
            <a:ext cx="4767315" cy="38340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9" name="Content Placeholder 8"/>
          <p:cNvSpPr>
            <a:spLocks noGrp="1"/>
          </p:cNvSpPr>
          <p:nvPr>
            <p:ph sz="quarter" idx="14"/>
          </p:nvPr>
        </p:nvSpPr>
        <p:spPr>
          <a:xfrm>
            <a:off x="6529149" y="2461036"/>
            <a:ext cx="4974590" cy="39376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
        <p:nvSpPr>
          <p:cNvPr id="13" name="Text Placeholder 12"/>
          <p:cNvSpPr>
            <a:spLocks noGrp="1"/>
          </p:cNvSpPr>
          <p:nvPr>
            <p:ph type="body" sz="quarter" idx="15"/>
          </p:nvPr>
        </p:nvSpPr>
        <p:spPr>
          <a:xfrm>
            <a:off x="876029"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4" name="Text Placeholder 12"/>
          <p:cNvSpPr>
            <a:spLocks noGrp="1"/>
          </p:cNvSpPr>
          <p:nvPr>
            <p:ph type="body" sz="quarter" idx="16"/>
          </p:nvPr>
        </p:nvSpPr>
        <p:spPr>
          <a:xfrm>
            <a:off x="6425512" y="1528434"/>
            <a:ext cx="4675410" cy="621734"/>
          </a:xfrm>
          <a:solidFill>
            <a:srgbClr val="2BAD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20" rIns="45720" bIns="91440" numCol="1" spcCol="0" rtlCol="0" fromWordArt="0" anchor="t" anchorCtr="0" forceAA="0" compatLnSpc="1">
            <a:prstTxWarp prst="textNoShape">
              <a:avLst/>
            </a:prstTxWarp>
            <a:noAutofit/>
          </a:bodyPr>
          <a:lstStyle>
            <a:lvl1pPr marL="0" indent="0" algn="ctr">
              <a:buNone/>
              <a:defRPr lang="en-US" dirty="0" smtClean="0"/>
            </a:lvl1pPr>
            <a:lvl2pPr>
              <a:defRPr lang="en-US" sz="2448" dirty="0" smtClean="0">
                <a:solidFill>
                  <a:schemeClr val="lt1"/>
                </a:solidFill>
              </a:defRPr>
            </a:lvl2pPr>
            <a:lvl3pPr>
              <a:defRPr lang="en-US" sz="2448" dirty="0" smtClean="0">
                <a:solidFill>
                  <a:schemeClr val="lt1"/>
                </a:solidFill>
              </a:defRPr>
            </a:lvl3pPr>
            <a:lvl4pPr>
              <a:defRPr lang="en-US" sz="2448" dirty="0" smtClean="0">
                <a:solidFill>
                  <a:schemeClr val="lt1"/>
                </a:solidFill>
              </a:defRPr>
            </a:lvl4pPr>
            <a:lvl5pPr>
              <a:defRPr lang="pt-PT" sz="2448" dirty="0">
                <a:solidFill>
                  <a:schemeClr val="lt1"/>
                </a:solidFill>
              </a:defRPr>
            </a:lvl5pPr>
          </a:lstStyle>
          <a:p>
            <a:pPr marL="0" lvl="0" algn="ctr" defTabSz="1243083" fontAlgn="base">
              <a:spcBef>
                <a:spcPct val="0"/>
              </a:spcBef>
              <a:spcAft>
                <a:spcPct val="0"/>
              </a:spcAft>
            </a:pPr>
            <a:r>
              <a:rPr lang="en-US" dirty="0"/>
              <a:t>Click to edit Master text styles</a:t>
            </a:r>
          </a:p>
        </p:txBody>
      </p:sp>
      <p:sp>
        <p:nvSpPr>
          <p:cNvPr id="16" name="Oval 15"/>
          <p:cNvSpPr/>
          <p:nvPr userDrawn="1"/>
        </p:nvSpPr>
        <p:spPr bwMode="auto">
          <a:xfrm>
            <a:off x="11652013" y="6295073"/>
            <a:ext cx="369772" cy="369719"/>
          </a:xfrm>
          <a:prstGeom prst="ellipse">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17" name="Footer Placeholder 31"/>
          <p:cNvSpPr>
            <a:spLocks noGrp="1"/>
          </p:cNvSpPr>
          <p:nvPr>
            <p:ph type="ftr" sz="quarter" idx="17"/>
          </p:nvPr>
        </p:nvSpPr>
        <p:spPr>
          <a:xfrm>
            <a:off x="9016444" y="6398695"/>
            <a:ext cx="3938217" cy="207245"/>
          </a:xfrm>
        </p:spPr>
        <p:txBody>
          <a:bodyPr anchor="ctr"/>
          <a:lstStyle/>
          <a:p>
            <a:r>
              <a:rPr lang="pt-PT" dirty="0">
                <a:solidFill>
                  <a:srgbClr val="292929">
                    <a:lumMod val="75000"/>
                    <a:lumOff val="25000"/>
                  </a:srgbClr>
                </a:solidFill>
              </a:rPr>
              <a:t>www.devscope.net</a:t>
            </a:r>
          </a:p>
        </p:txBody>
      </p:sp>
      <p:sp>
        <p:nvSpPr>
          <p:cNvPr id="18" name="Slide Number Placeholder 32"/>
          <p:cNvSpPr>
            <a:spLocks noGrp="1"/>
          </p:cNvSpPr>
          <p:nvPr>
            <p:ph type="sldNum" sz="quarter" idx="18"/>
          </p:nvPr>
        </p:nvSpPr>
        <p:spPr>
          <a:xfrm>
            <a:off x="10385976" y="6359555"/>
            <a:ext cx="2901844" cy="246385"/>
          </a:xfrm>
        </p:spPr>
        <p:txBody>
          <a:bodyPr anchor="ctr"/>
          <a:lstStyle>
            <a:lvl1pPr>
              <a:defRPr sz="952">
                <a:solidFill>
                  <a:schemeClr val="bg1"/>
                </a:solidFill>
              </a:defRPr>
            </a:lvl1pPr>
          </a:lstStyle>
          <a:p>
            <a:fld id="{406BA5C3-4A3D-4FA7-8EA0-AB15012EA744}" type="slidenum">
              <a:rPr lang="pt-PT" smtClean="0">
                <a:solidFill>
                  <a:srgbClr val="FFFFFF"/>
                </a:solidFill>
              </a:rPr>
              <a:pPr/>
              <a:t>‹#›</a:t>
            </a:fld>
            <a:endParaRPr lang="pt-PT" dirty="0">
              <a:solidFill>
                <a:srgbClr val="FFFFFF"/>
              </a:solidFill>
            </a:endParaRPr>
          </a:p>
        </p:txBody>
      </p:sp>
    </p:spTree>
    <p:extLst>
      <p:ext uri="{BB962C8B-B14F-4D97-AF65-F5344CB8AC3E}">
        <p14:creationId xmlns:p14="http://schemas.microsoft.com/office/powerpoint/2010/main" val="15927909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4" name="Rectangle 3"/>
          <p:cNvSpPr/>
          <p:nvPr userDrawn="1"/>
        </p:nvSpPr>
        <p:spPr bwMode="auto">
          <a:xfrm>
            <a:off x="0" y="4844356"/>
            <a:ext cx="12436475" cy="2253791"/>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1243083"/>
            <a:endParaRPr lang="en-US" sz="2992" dirty="0">
              <a:solidFill>
                <a:srgbClr val="FFFFFF"/>
              </a:solidFill>
            </a:endParaRPr>
          </a:p>
        </p:txBody>
      </p:sp>
      <p:sp>
        <p:nvSpPr>
          <p:cNvPr id="6" name="Title 1"/>
          <p:cNvSpPr>
            <a:spLocks noGrp="1"/>
          </p:cNvSpPr>
          <p:nvPr>
            <p:ph type="ctrTitle"/>
          </p:nvPr>
        </p:nvSpPr>
        <p:spPr>
          <a:xfrm>
            <a:off x="1036373" y="2911617"/>
            <a:ext cx="10467366" cy="1829117"/>
          </a:xfrm>
        </p:spPr>
        <p:txBody>
          <a:bodyPr/>
          <a:lstStyle>
            <a:lvl1pPr algn="l">
              <a:defRPr/>
            </a:lvl1pPr>
          </a:lstStyle>
          <a:p>
            <a:r>
              <a:rPr lang="en-US" dirty="0"/>
              <a:t>Click to edit Master title style</a:t>
            </a:r>
          </a:p>
        </p:txBody>
      </p:sp>
      <p:sp>
        <p:nvSpPr>
          <p:cNvPr id="7" name="Subtitle 2"/>
          <p:cNvSpPr>
            <a:spLocks noGrp="1"/>
          </p:cNvSpPr>
          <p:nvPr>
            <p:ph type="subTitle" idx="1"/>
          </p:nvPr>
        </p:nvSpPr>
        <p:spPr>
          <a:xfrm>
            <a:off x="1036373" y="4947979"/>
            <a:ext cx="10467366" cy="1657961"/>
          </a:xfrm>
        </p:spPr>
        <p:txBody>
          <a:bodyPr/>
          <a:lstStyle>
            <a:lvl1pPr marL="0" indent="0" algn="l">
              <a:buNone/>
              <a:defRPr>
                <a:solidFill>
                  <a:schemeClr val="bg1"/>
                </a:solidFill>
                <a:latin typeface="Segoe UI Light" pitchFamily="34" charset="0"/>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06222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010"/>
          <a:stretch/>
        </p:blipFill>
        <p:spPr bwMode="auto">
          <a:xfrm>
            <a:off x="1" y="1"/>
            <a:ext cx="12438212" cy="6994525"/>
          </a:xfrm>
          <a:prstGeom prst="rect">
            <a:avLst/>
          </a:prstGeom>
          <a:noFill/>
          <a:ln>
            <a:noFill/>
          </a:ln>
          <a:extLst/>
        </p:spPr>
      </p:pic>
      <p:sp>
        <p:nvSpPr>
          <p:cNvPr id="2" name="Title 1"/>
          <p:cNvSpPr>
            <a:spLocks noGrp="1"/>
          </p:cNvSpPr>
          <p:nvPr>
            <p:ph type="ctrTitle"/>
          </p:nvPr>
        </p:nvSpPr>
        <p:spPr>
          <a:xfrm>
            <a:off x="0" y="2516086"/>
            <a:ext cx="12436475" cy="1962354"/>
          </a:xfrm>
        </p:spPr>
        <p:txBody>
          <a:bodyPr anchor="ctr" anchorCtr="1">
            <a:normAutofit/>
          </a:bodyPr>
          <a:lstStyle>
            <a:lvl1pPr algn="l">
              <a:lnSpc>
                <a:spcPts val="6129"/>
              </a:lnSpc>
              <a:defRPr kumimoji="0" lang="en-US" sz="7343" b="0" i="0" u="none" strike="noStrike" kern="1200" cap="none" spc="-204" normalizeH="0" baseline="0" noProof="0" dirty="0">
                <a:ln>
                  <a:noFill/>
                </a:ln>
                <a:solidFill>
                  <a:schemeClr val="bg1"/>
                </a:solidFill>
                <a:effectLst/>
                <a:uLnTx/>
                <a:uFillTx/>
                <a:latin typeface="Segoe UI Light" pitchFamily="34" charset="0"/>
                <a:ea typeface="Segoe UI" pitchFamily="34" charset="0"/>
                <a:cs typeface="Segoe UI" pitchFamily="34" charset="0"/>
              </a:defRPr>
            </a:lvl1pPr>
          </a:lstStyle>
          <a:p>
            <a:pPr marL="0" marR="0" lvl="0" indent="0" algn="ctr" defTabSz="933861" rtl="0" eaLnBrk="1" fontAlgn="auto" latinLnBrk="0" hangingPunct="1">
              <a:lnSpc>
                <a:spcPct val="100000"/>
              </a:lnSpc>
              <a:spcBef>
                <a:spcPct val="0"/>
              </a:spcBef>
              <a:spcAft>
                <a:spcPts val="0"/>
              </a:spcAft>
              <a:buClrTx/>
              <a:buSzTx/>
              <a:buFontTx/>
              <a:buNone/>
              <a:tabLst/>
              <a:defRPr/>
            </a:pPr>
            <a:r>
              <a:rPr lang="en-US" dirty="0"/>
              <a:t>Click to edit Master title style</a:t>
            </a:r>
          </a:p>
        </p:txBody>
      </p:sp>
      <p:sp>
        <p:nvSpPr>
          <p:cNvPr id="9" name="Subtitle 2"/>
          <p:cNvSpPr>
            <a:spLocks noGrp="1"/>
          </p:cNvSpPr>
          <p:nvPr>
            <p:ph type="subTitle" idx="1" hasCustomPrompt="1"/>
          </p:nvPr>
        </p:nvSpPr>
        <p:spPr>
          <a:xfrm>
            <a:off x="626613" y="5756480"/>
            <a:ext cx="9769232" cy="375633"/>
          </a:xfrm>
        </p:spPr>
        <p:txBody>
          <a:bodyPr lIns="0">
            <a:noAutofit/>
          </a:bodyPr>
          <a:lstStyle>
            <a:lvl1pPr marL="0" indent="0" algn="l">
              <a:buNone/>
              <a:defRPr sz="2040" b="1" cap="all" spc="0" baseline="0">
                <a:solidFill>
                  <a:schemeClr val="bg1"/>
                </a:solidFill>
                <a:latin typeface="Segoe UI" pitchFamily="34" charset="0"/>
                <a:ea typeface="Segoe UI" pitchFamily="34" charset="0"/>
                <a:cs typeface="Segoe UI" pitchFamily="34" charset="0"/>
              </a:defRPr>
            </a:lvl1pPr>
            <a:lvl2pPr marL="466930" indent="0" algn="ctr">
              <a:buNone/>
              <a:defRPr>
                <a:solidFill>
                  <a:schemeClr val="tx1">
                    <a:tint val="75000"/>
                  </a:schemeClr>
                </a:solidFill>
              </a:defRPr>
            </a:lvl2pPr>
            <a:lvl3pPr marL="933861" indent="0" algn="ctr">
              <a:buNone/>
              <a:defRPr>
                <a:solidFill>
                  <a:schemeClr val="tx1">
                    <a:tint val="75000"/>
                  </a:schemeClr>
                </a:solidFill>
              </a:defRPr>
            </a:lvl3pPr>
            <a:lvl4pPr marL="1400791" indent="0" algn="ctr">
              <a:buNone/>
              <a:defRPr>
                <a:solidFill>
                  <a:schemeClr val="tx1">
                    <a:tint val="75000"/>
                  </a:schemeClr>
                </a:solidFill>
              </a:defRPr>
            </a:lvl4pPr>
            <a:lvl5pPr marL="1867721" indent="0" algn="ctr">
              <a:buNone/>
              <a:defRPr>
                <a:solidFill>
                  <a:schemeClr val="tx1">
                    <a:tint val="75000"/>
                  </a:schemeClr>
                </a:solidFill>
              </a:defRPr>
            </a:lvl5pPr>
            <a:lvl6pPr marL="2334652" indent="0" algn="ctr">
              <a:buNone/>
              <a:defRPr>
                <a:solidFill>
                  <a:schemeClr val="tx1">
                    <a:tint val="75000"/>
                  </a:schemeClr>
                </a:solidFill>
              </a:defRPr>
            </a:lvl6pPr>
            <a:lvl7pPr marL="2801582" indent="0" algn="ctr">
              <a:buNone/>
              <a:defRPr>
                <a:solidFill>
                  <a:schemeClr val="tx1">
                    <a:tint val="75000"/>
                  </a:schemeClr>
                </a:solidFill>
              </a:defRPr>
            </a:lvl7pPr>
            <a:lvl8pPr marL="3268511" indent="0" algn="ctr">
              <a:buNone/>
              <a:defRPr>
                <a:solidFill>
                  <a:schemeClr val="tx1">
                    <a:tint val="75000"/>
                  </a:schemeClr>
                </a:solidFill>
              </a:defRPr>
            </a:lvl8pPr>
            <a:lvl9pPr marL="3735441" indent="0" algn="ctr">
              <a:buNone/>
              <a:defRPr>
                <a:solidFill>
                  <a:schemeClr val="tx1">
                    <a:tint val="75000"/>
                  </a:schemeClr>
                </a:solidFill>
              </a:defRPr>
            </a:lvl9pPr>
          </a:lstStyle>
          <a:p>
            <a:r>
              <a:rPr lang="en-US" dirty="0"/>
              <a:t>CLICK TO EDIT MASTER SUBTITLE STYLE</a:t>
            </a:r>
          </a:p>
        </p:txBody>
      </p:sp>
      <p:sp>
        <p:nvSpPr>
          <p:cNvPr id="11" name="Text Placeholder 8"/>
          <p:cNvSpPr>
            <a:spLocks noGrp="1"/>
          </p:cNvSpPr>
          <p:nvPr>
            <p:ph type="body" sz="quarter" idx="10" hasCustomPrompt="1"/>
          </p:nvPr>
        </p:nvSpPr>
        <p:spPr>
          <a:xfrm>
            <a:off x="626613" y="6088936"/>
            <a:ext cx="9769232" cy="636104"/>
          </a:xfrm>
        </p:spPr>
        <p:txBody>
          <a:bodyPr vert="horz" lIns="0">
            <a:normAutofit/>
          </a:bodyPr>
          <a:lstStyle>
            <a:lvl1pPr>
              <a:lnSpc>
                <a:spcPct val="70000"/>
              </a:lnSpc>
              <a:buFontTx/>
              <a:buNone/>
              <a:defRPr kumimoji="0" lang="en-US" sz="1632" b="0" i="0" u="none" strike="noStrike" kern="1200" cap="none" spc="0" normalizeH="0" baseline="0" noProof="0" dirty="0" smtClean="0">
                <a:ln>
                  <a:noFill/>
                </a:ln>
                <a:solidFill>
                  <a:schemeClr val="bg1"/>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Click to edit presenter </a:t>
            </a:r>
          </a:p>
          <a:p>
            <a:pPr marL="0" marR="0" lvl="0" indent="0" algn="l" defTabSz="933861" rtl="0" eaLnBrk="1" fontAlgn="auto" latinLnBrk="0" hangingPunct="1">
              <a:lnSpc>
                <a:spcPts val="2452"/>
              </a:lnSpc>
              <a:spcBef>
                <a:spcPts val="0"/>
              </a:spcBef>
              <a:spcAft>
                <a:spcPts val="0"/>
              </a:spcAft>
              <a:buClr>
                <a:srgbClr val="00B0F0"/>
              </a:buClr>
              <a:buSzPct val="100000"/>
              <a:buFontTx/>
              <a:buNone/>
              <a:tabLst/>
              <a:defRPr/>
            </a:pPr>
            <a:r>
              <a:rPr lang="en-US" dirty="0"/>
              <a:t>and date</a:t>
            </a:r>
          </a:p>
        </p:txBody>
      </p:sp>
    </p:spTree>
    <p:extLst>
      <p:ext uri="{BB962C8B-B14F-4D97-AF65-F5344CB8AC3E}">
        <p14:creationId xmlns:p14="http://schemas.microsoft.com/office/powerpoint/2010/main" val="8539060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062743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s Slide">
    <p:bg bwMode="gray">
      <p:bgPr>
        <a:solidFill>
          <a:schemeClr val="tx1">
            <a:alpha val="96000"/>
          </a:schemeClr>
        </a:solidFill>
        <a:effectLst/>
      </p:bgPr>
    </p:bg>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3676087" y="3457452"/>
            <a:ext cx="5443995" cy="621736"/>
          </a:xfrm>
        </p:spPr>
        <p:txBody>
          <a:bodyPr anchor="ctr">
            <a:noAutofit/>
          </a:bodyPr>
          <a:lstStyle>
            <a:lvl1pPr marL="0" indent="0" algn="r">
              <a:buNone/>
              <a:defRPr sz="3808" baseline="0">
                <a:solidFill>
                  <a:schemeClr val="bg1">
                    <a:alpha val="99000"/>
                  </a:schemeClr>
                </a:solidFill>
                <a:latin typeface="Segoe UI Light" pitchFamily="34" charset="0"/>
              </a:defRPr>
            </a:lvl1pPr>
          </a:lstStyle>
          <a:p>
            <a:pPr lvl="0"/>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14122" y="3428776"/>
            <a:ext cx="1969109" cy="690222"/>
          </a:xfrm>
          <a:prstGeom prst="rect">
            <a:avLst/>
          </a:prstGeom>
        </p:spPr>
      </p:pic>
      <p:sp>
        <p:nvSpPr>
          <p:cNvPr id="6" name="Text Placeholder 12"/>
          <p:cNvSpPr>
            <a:spLocks noGrp="1"/>
          </p:cNvSpPr>
          <p:nvPr>
            <p:ph type="body" sz="quarter" idx="11"/>
          </p:nvPr>
        </p:nvSpPr>
        <p:spPr>
          <a:xfrm>
            <a:off x="3676087" y="4222621"/>
            <a:ext cx="5443995" cy="414490"/>
          </a:xfrm>
        </p:spPr>
        <p:txBody>
          <a:bodyPr anchor="ctr">
            <a:noAutofit/>
          </a:bodyPr>
          <a:lstStyle>
            <a:lvl1pPr marL="0" indent="0" algn="r">
              <a:buNone/>
              <a:defRPr sz="2448" baseline="0">
                <a:solidFill>
                  <a:schemeClr val="bg1">
                    <a:alpha val="99000"/>
                  </a:schemeClr>
                </a:solidFill>
                <a:latin typeface="Segoe UI Light" pitchFamily="34" charset="0"/>
              </a:defRPr>
            </a:lvl1pPr>
          </a:lstStyle>
          <a:p>
            <a:pPr lvl="0"/>
            <a:endParaRPr lang="en-US" dirty="0"/>
          </a:p>
        </p:txBody>
      </p:sp>
      <p:sp>
        <p:nvSpPr>
          <p:cNvPr id="7" name="Text Placeholder 12"/>
          <p:cNvSpPr>
            <a:spLocks noGrp="1"/>
          </p:cNvSpPr>
          <p:nvPr>
            <p:ph type="body" sz="quarter" idx="12"/>
          </p:nvPr>
        </p:nvSpPr>
        <p:spPr>
          <a:xfrm>
            <a:off x="3676087" y="4637111"/>
            <a:ext cx="5443995" cy="1139849"/>
          </a:xfrm>
        </p:spPr>
        <p:txBody>
          <a:bodyPr anchor="t">
            <a:noAutofit/>
          </a:bodyPr>
          <a:lstStyle>
            <a:lvl1pPr marL="0" indent="0" algn="r">
              <a:lnSpc>
                <a:spcPct val="100000"/>
              </a:lnSpc>
              <a:buNone/>
              <a:defRPr sz="1632" baseline="0">
                <a:solidFill>
                  <a:schemeClr val="bg1">
                    <a:alpha val="99000"/>
                  </a:schemeClr>
                </a:solidFill>
                <a:latin typeface="Segoe UI Light" pitchFamily="34" charset="0"/>
              </a:defRPr>
            </a:lvl1pPr>
          </a:lstStyle>
          <a:p>
            <a:pPr lvl="0"/>
            <a:endParaRPr lang="en-US" dirty="0"/>
          </a:p>
        </p:txBody>
      </p:sp>
      <p:sp>
        <p:nvSpPr>
          <p:cNvPr id="8" name="Text Placeholder 12"/>
          <p:cNvSpPr>
            <a:spLocks noGrp="1"/>
          </p:cNvSpPr>
          <p:nvPr>
            <p:ph type="body" sz="quarter" idx="13"/>
          </p:nvPr>
        </p:nvSpPr>
        <p:spPr>
          <a:xfrm>
            <a:off x="259093" y="6217356"/>
            <a:ext cx="11918289" cy="595830"/>
          </a:xfrm>
        </p:spPr>
        <p:txBody>
          <a:bodyPr anchor="t">
            <a:noAutofit/>
          </a:bodyPr>
          <a:lstStyle>
            <a:lvl1pPr marL="0" indent="0" algn="just">
              <a:lnSpc>
                <a:spcPct val="150000"/>
              </a:lnSpc>
              <a:buNone/>
              <a:defRPr sz="816" baseline="0">
                <a:solidFill>
                  <a:schemeClr val="bg1">
                    <a:lumMod val="50000"/>
                    <a:alpha val="99000"/>
                  </a:schemeClr>
                </a:solidFill>
                <a:latin typeface="Segoe UI Light" pitchFamily="34" charset="0"/>
              </a:defRPr>
            </a:lvl1pPr>
          </a:lstStyle>
          <a:p>
            <a:pPr lvl="0"/>
            <a:endParaRPr lang="en-US" dirty="0"/>
          </a:p>
        </p:txBody>
      </p:sp>
    </p:spTree>
    <p:extLst>
      <p:ext uri="{BB962C8B-B14F-4D97-AF65-F5344CB8AC3E}">
        <p14:creationId xmlns:p14="http://schemas.microsoft.com/office/powerpoint/2010/main" val="425205872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9968791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941238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857589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450173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768882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069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43660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29352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1980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13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008704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24085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257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8918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3480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4"/>
            <a:ext cx="2651731" cy="1289645"/>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5833">
                    <a:srgbClr val="0072C6"/>
                  </a:gs>
                  <a:gs pos="15000">
                    <a:srgbClr val="0072C6"/>
                  </a:gs>
                </a:gsLst>
                <a:lin ang="5400000" scaled="0"/>
              </a:gradFill>
              <a:effectLst/>
              <a:uLnTx/>
              <a:uFillTx/>
              <a:latin typeface="+mn-lt"/>
              <a:ea typeface="Segoe UI" pitchFamily="34" charset="0"/>
              <a:cs typeface="Segoe UI" pitchFamily="34" charset="0"/>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3755" y="533166"/>
            <a:ext cx="2378620" cy="1182160"/>
          </a:xfrm>
          <a:prstGeom prst="rect">
            <a:avLst/>
          </a:prstGeom>
        </p:spPr>
      </p:pic>
    </p:spTree>
    <p:extLst>
      <p:ext uri="{BB962C8B-B14F-4D97-AF65-F5344CB8AC3E}">
        <p14:creationId xmlns:p14="http://schemas.microsoft.com/office/powerpoint/2010/main" val="1689577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648676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5873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52041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759355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77468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1881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07702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174990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507660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5990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5833">
                      <a:srgbClr val="FFFFFF"/>
                    </a:gs>
                    <a:gs pos="15000">
                      <a:srgbClr val="FFFFFF"/>
                    </a:gs>
                  </a:gsLst>
                  <a:lin ang="5400000" scaled="0"/>
                </a:gradFill>
                <a:effectLst/>
                <a:uLnTx/>
                <a:uFillTx/>
                <a:latin typeface="+mn-lt"/>
                <a:ea typeface="Segoe UI" pitchFamily="34" charset="0"/>
                <a:cs typeface="Segoe UI" pitchFamily="34" charset="0"/>
              </a:rPr>
              <a:t>Product logo goes here</a:t>
            </a:r>
          </a:p>
        </p:txBody>
      </p:sp>
    </p:spTree>
    <p:extLst>
      <p:ext uri="{BB962C8B-B14F-4D97-AF65-F5344CB8AC3E}">
        <p14:creationId xmlns:p14="http://schemas.microsoft.com/office/powerpoint/2010/main" val="1361827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29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170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49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3674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4389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a:gradFill>
                  <a:gsLst>
                    <a:gs pos="1250">
                      <a:srgbClr val="505050"/>
                    </a:gs>
                    <a:gs pos="100000">
                      <a:srgbClr val="505050"/>
                    </a:gs>
                  </a:gsLst>
                  <a:lin ang="5400000" scaled="0"/>
                </a:gradFill>
              </a:rPr>
              <a:t>Click to edit Master title style</a:t>
            </a:r>
          </a:p>
        </p:txBody>
      </p:sp>
    </p:spTree>
    <p:extLst>
      <p:ext uri="{BB962C8B-B14F-4D97-AF65-F5344CB8AC3E}">
        <p14:creationId xmlns:p14="http://schemas.microsoft.com/office/powerpoint/2010/main" val="8874534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95518" y="1718009"/>
            <a:ext cx="11375537" cy="3200876"/>
          </a:xfrm>
        </p:spPr>
        <p:txBody>
          <a:bodyPr/>
          <a:lstStyle>
            <a:lvl1pPr>
              <a:lnSpc>
                <a:spcPct val="150000"/>
              </a:lnSpc>
              <a:buClr>
                <a:schemeClr val="accent4"/>
              </a:buClr>
              <a:defRPr b="1"/>
            </a:lvl1pPr>
            <a:lvl2pPr>
              <a:lnSpc>
                <a:spcPct val="150000"/>
              </a:lnSpc>
              <a:buClr>
                <a:schemeClr val="accent4"/>
              </a:buClr>
              <a:defRPr b="1"/>
            </a:lvl2pPr>
            <a:lvl3pPr>
              <a:lnSpc>
                <a:spcPct val="150000"/>
              </a:lnSpc>
              <a:buClr>
                <a:schemeClr val="accent4"/>
              </a:buClr>
              <a:defRPr b="1"/>
            </a:lvl3pPr>
            <a:lvl4pPr>
              <a:lnSpc>
                <a:spcPct val="150000"/>
              </a:lnSpc>
              <a:buClr>
                <a:schemeClr val="accent4"/>
              </a:buClr>
              <a:defRPr b="1"/>
            </a:lvl4pPr>
            <a:lvl5pPr>
              <a:lnSpc>
                <a:spcPct val="150000"/>
              </a:lnSpc>
              <a:buClr>
                <a:schemeClr val="accent4"/>
              </a:buCl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274640" y="294236"/>
            <a:ext cx="11696415" cy="1186802"/>
          </a:xfrm>
        </p:spPr>
        <p:txBody>
          <a:bodyPr/>
          <a:lstStyle>
            <a:lvl1pPr>
              <a:defRPr sz="4800"/>
            </a:lvl1pPr>
          </a:lstStyle>
          <a:p>
            <a:r>
              <a:rPr lang="en-US" dirty="0"/>
              <a:t>Click to edit Master title style</a:t>
            </a:r>
            <a:endParaRPr lang="pt-PT" dirty="0"/>
          </a:p>
        </p:txBody>
      </p:sp>
    </p:spTree>
    <p:extLst>
      <p:ext uri="{BB962C8B-B14F-4D97-AF65-F5344CB8AC3E}">
        <p14:creationId xmlns:p14="http://schemas.microsoft.com/office/powerpoint/2010/main" val="13929542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Vertical Tex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24802" y="218657"/>
            <a:ext cx="11390114" cy="873915"/>
          </a:xfrm>
          <a:prstGeom prst="rect">
            <a:avLst/>
          </a:prstGeom>
        </p:spPr>
        <p:txBody>
          <a:bodyPr vert="horz" lIns="68589" tIns="34295" rIns="68589" bIns="34295" rtlCol="0" anchor="ctr">
            <a:noAutofit/>
          </a:bodyPr>
          <a:lstStyle>
            <a:lvl1pPr>
              <a:defRPr sz="3264" baseline="0">
                <a:solidFill>
                  <a:srgbClr val="0D77B6"/>
                </a:solidFill>
              </a:defRPr>
            </a:lvl1pPr>
          </a:lstStyle>
          <a:p>
            <a:r>
              <a:rPr lang="en-US" dirty="0" err="1"/>
              <a:t>Título</a:t>
            </a:r>
            <a:r>
              <a:rPr lang="en-US" dirty="0"/>
              <a:t> </a:t>
            </a:r>
            <a:r>
              <a:rPr lang="en-US" dirty="0" err="1"/>
              <a:t>Sessão</a:t>
            </a:r>
            <a:r>
              <a:rPr lang="en-US" dirty="0"/>
              <a:t> | DEVELOPERS</a:t>
            </a:r>
          </a:p>
        </p:txBody>
      </p:sp>
      <p:sp>
        <p:nvSpPr>
          <p:cNvPr id="7" name="Content Placeholder 6"/>
          <p:cNvSpPr>
            <a:spLocks noGrp="1"/>
          </p:cNvSpPr>
          <p:nvPr>
            <p:ph sz="quarter" idx="10" hasCustomPrompt="1"/>
          </p:nvPr>
        </p:nvSpPr>
        <p:spPr>
          <a:xfrm>
            <a:off x="539778" y="1560815"/>
            <a:ext cx="11356920" cy="4463111"/>
          </a:xfrm>
          <a:prstGeom prst="rect">
            <a:avLst/>
          </a:prstGeom>
        </p:spPr>
        <p:txBody>
          <a:bodyPr vert="horz"/>
          <a:lstStyle>
            <a:lvl1pPr>
              <a:defRPr>
                <a:solidFill>
                  <a:srgbClr val="0D77B6"/>
                </a:solidFill>
                <a:latin typeface="Segoe UI Light"/>
                <a:cs typeface="Segoe UI Light"/>
              </a:defRPr>
            </a:lvl1pPr>
            <a:lvl2pPr>
              <a:defRPr sz="2448" baseline="0">
                <a:latin typeface="Segoe UI"/>
                <a:cs typeface="Segoe UI"/>
              </a:defRPr>
            </a:lvl2pPr>
            <a:lvl3pPr>
              <a:defRPr sz="1904">
                <a:latin typeface="Segoe UI"/>
                <a:cs typeface="Segoe UI"/>
              </a:defRPr>
            </a:lvl3pPr>
            <a:lvl4pPr>
              <a:defRPr sz="1632">
                <a:latin typeface="Segoe UI"/>
                <a:cs typeface="Segoe UI"/>
              </a:defRPr>
            </a:lvl4pPr>
            <a:lvl5pPr marL="1865488" indent="0">
              <a:buNone/>
              <a:defRPr sz="1360">
                <a:latin typeface="Segoe UI"/>
                <a:cs typeface="Segoe UI"/>
              </a:defRPr>
            </a:lvl5pPr>
          </a:lstStyle>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a:p>
            <a:pPr lvl="0"/>
            <a:r>
              <a:rPr lang="pt-PT" dirty="0"/>
              <a:t>Tópicos Gerais Segoe UI Light 24pt</a:t>
            </a:r>
          </a:p>
          <a:p>
            <a:pPr lvl="1"/>
            <a:r>
              <a:rPr lang="pt-PT" dirty="0"/>
              <a:t>Tópicos mais específicos Segoe UI 18pt</a:t>
            </a:r>
          </a:p>
          <a:p>
            <a:pPr lvl="2"/>
            <a:r>
              <a:rPr lang="pt-PT" dirty="0"/>
              <a:t>Segoe UI 14pt</a:t>
            </a:r>
          </a:p>
          <a:p>
            <a:pPr lvl="3"/>
            <a:r>
              <a:rPr lang="pt-PT" dirty="0"/>
              <a:t>Segoe UI 12pt</a:t>
            </a:r>
          </a:p>
          <a:p>
            <a:pPr lvl="4"/>
            <a:r>
              <a:rPr lang="pt-PT" dirty="0"/>
              <a:t>Segoe UI 10pt</a:t>
            </a:r>
          </a:p>
          <a:p>
            <a:pPr lvl="4"/>
            <a:endParaRPr lang="pt-PT" dirty="0"/>
          </a:p>
        </p:txBody>
      </p:sp>
    </p:spTree>
    <p:extLst>
      <p:ext uri="{BB962C8B-B14F-4D97-AF65-F5344CB8AC3E}">
        <p14:creationId xmlns:p14="http://schemas.microsoft.com/office/powerpoint/2010/main" val="16133429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06"/>
            <a:ext cx="12436475" cy="7051743"/>
          </a:xfrm>
          <a:prstGeom prst="rect">
            <a:avLst/>
          </a:prstGeom>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078" y="5956439"/>
            <a:ext cx="2308359" cy="969823"/>
          </a:xfrm>
          <a:prstGeom prst="rect">
            <a:avLst/>
          </a:prstGeom>
        </p:spPr>
      </p:pic>
    </p:spTree>
    <p:extLst>
      <p:ext uri="{BB962C8B-B14F-4D97-AF65-F5344CB8AC3E}">
        <p14:creationId xmlns:p14="http://schemas.microsoft.com/office/powerpoint/2010/main" val="2645117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199ABF87-67DF-4474-8EF2-B8A857D3097D}" type="datetimeFigureOut">
              <a:rPr lang="en-US" smtClean="0">
                <a:solidFill>
                  <a:srgbClr val="505050"/>
                </a:solidFill>
              </a:rPr>
              <a:pPr/>
              <a:t>11/30/2018</a:t>
            </a:fld>
            <a:endParaRPr lang="en-US">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FC407713-6D7E-441D-A71B-70CD120F3FC1}"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94310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8708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60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544439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060728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6714"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899"/>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4702" y="3954441"/>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7200" y="6305103"/>
            <a:ext cx="1005840" cy="195077"/>
          </a:xfrm>
          <a:prstGeom prst="rect">
            <a:avLst/>
          </a:prstGeom>
        </p:spPr>
      </p:pic>
      <p:sp>
        <p:nvSpPr>
          <p:cNvPr id="14" name="Rectangle 13"/>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6392103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12425757"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121128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7"/>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74702" y="3030562"/>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8" name="Rectangle 17"/>
          <p:cNvSpPr/>
          <p:nvPr userDrawn="1"/>
        </p:nvSpPr>
        <p:spPr bwMode="auto">
          <a:xfrm>
            <a:off x="460602" y="497300"/>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2035594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 y="0"/>
            <a:ext cx="12436030" cy="699734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973054" y="6320023"/>
            <a:ext cx="1005840" cy="195077"/>
          </a:xfrm>
          <a:prstGeom prst="rect">
            <a:avLst/>
          </a:prstGeom>
        </p:spPr>
      </p:pic>
      <p:sp>
        <p:nvSpPr>
          <p:cNvPr id="12" name="Rectangle 11"/>
          <p:cNvSpPr/>
          <p:nvPr userDrawn="1"/>
        </p:nvSpPr>
        <p:spPr bwMode="gray">
          <a:xfrm>
            <a:off x="274702" y="1211263"/>
            <a:ext cx="7315200"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Monitor and Manage using BizTalk360</a:t>
            </a:r>
          </a:p>
        </p:txBody>
      </p:sp>
      <p:sp>
        <p:nvSpPr>
          <p:cNvPr id="15"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err="1"/>
              <a:t>Saravana</a:t>
            </a:r>
            <a:r>
              <a:rPr lang="en-US" dirty="0"/>
              <a:t> Kumar</a:t>
            </a:r>
          </a:p>
          <a:p>
            <a:pPr lvl="0"/>
            <a:r>
              <a:rPr lang="en-US" dirty="0"/>
              <a:t>Founder/CTO, Microsoft Integration MVP</a:t>
            </a:r>
          </a:p>
        </p:txBody>
      </p:sp>
      <p:pic>
        <p:nvPicPr>
          <p:cNvPr id="9" name="Picture 2" descr="C:\Users\spereira\Desktop\Imagem DevScope\devscope-with-signature.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57597" y="4885035"/>
            <a:ext cx="2560420" cy="89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1342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7" y="0"/>
            <a:ext cx="12426819" cy="6994524"/>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867073" y="6287386"/>
            <a:ext cx="1005840" cy="195077"/>
          </a:xfrm>
          <a:prstGeom prst="rect">
            <a:avLst/>
          </a:prstGeom>
        </p:spPr>
      </p:pic>
      <p:sp>
        <p:nvSpPr>
          <p:cNvPr id="13" name="Rectangle 12"/>
          <p:cNvSpPr/>
          <p:nvPr userDrawn="1"/>
        </p:nvSpPr>
        <p:spPr bwMode="gray">
          <a:xfrm>
            <a:off x="274702" y="2125637"/>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200"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74702" y="3954441"/>
            <a:ext cx="7315200"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
        <p:nvSpPr>
          <p:cNvPr id="23" name="Rectangle 22"/>
          <p:cNvSpPr/>
          <p:nvPr userDrawn="1"/>
        </p:nvSpPr>
        <p:spPr bwMode="auto">
          <a:xfrm>
            <a:off x="457200" y="479425"/>
            <a:ext cx="2651731" cy="548634"/>
          </a:xfrm>
          <a:prstGeom prst="rect">
            <a:avLst/>
          </a:prstGeom>
          <a:noFill/>
          <a:ln w="25400" cap="sq">
            <a:solidFill>
              <a:srgbClr val="0072C6"/>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0072C6"/>
                    </a:gs>
                    <a:gs pos="15000">
                      <a:srgbClr val="0072C6"/>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4157363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71"/>
            <a:ext cx="12436475" cy="699218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a:t>Speaker Name</a:t>
            </a:r>
          </a:p>
        </p:txBody>
      </p:sp>
      <p:sp>
        <p:nvSpPr>
          <p:cNvPr id="16" name="Rectangle 15"/>
          <p:cNvSpPr/>
          <p:nvPr userDrawn="1"/>
        </p:nvSpPr>
        <p:spPr bwMode="auto">
          <a:xfrm>
            <a:off x="45758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385542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1842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26493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3" Type="http://schemas.openxmlformats.org/officeDocument/2006/relationships/slideLayout" Target="../slideLayouts/slideLayout288.xml"/><Relationship Id="rId21" Type="http://schemas.openxmlformats.org/officeDocument/2006/relationships/slideLayout" Target="../slideLayouts/slideLayout306.xml"/><Relationship Id="rId34" Type="http://schemas.openxmlformats.org/officeDocument/2006/relationships/theme" Target="../theme/theme12.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33" Type="http://schemas.openxmlformats.org/officeDocument/2006/relationships/slideLayout" Target="../slideLayouts/slideLayout318.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32" Type="http://schemas.openxmlformats.org/officeDocument/2006/relationships/slideLayout" Target="../slideLayouts/slideLayout317.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31" Type="http://schemas.openxmlformats.org/officeDocument/2006/relationships/slideLayout" Target="../slideLayouts/slideLayout316.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slideLayout" Target="../slideLayouts/slideLayout31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slideLayout" Target="../slideLayouts/slideLayout331.xml"/><Relationship Id="rId3" Type="http://schemas.openxmlformats.org/officeDocument/2006/relationships/slideLayout" Target="../slideLayouts/slideLayout321.xml"/><Relationship Id="rId7" Type="http://schemas.openxmlformats.org/officeDocument/2006/relationships/slideLayout" Target="../slideLayouts/slideLayout325.xml"/><Relationship Id="rId12" Type="http://schemas.openxmlformats.org/officeDocument/2006/relationships/slideLayout" Target="../slideLayouts/slideLayout330.xml"/><Relationship Id="rId2" Type="http://schemas.openxmlformats.org/officeDocument/2006/relationships/slideLayout" Target="../slideLayouts/slideLayout320.xml"/><Relationship Id="rId16" Type="http://schemas.openxmlformats.org/officeDocument/2006/relationships/theme" Target="../theme/theme13.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5" Type="http://schemas.openxmlformats.org/officeDocument/2006/relationships/slideLayout" Target="../slideLayouts/slideLayout323.xml"/><Relationship Id="rId15" Type="http://schemas.openxmlformats.org/officeDocument/2006/relationships/slideLayout" Target="../slideLayouts/slideLayout333.xml"/><Relationship Id="rId10" Type="http://schemas.openxmlformats.org/officeDocument/2006/relationships/slideLayout" Target="../slideLayouts/slideLayout328.xml"/><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slideLayout" Target="../slideLayouts/slideLayout3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theme" Target="../theme/theme14.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image" Target="../media/image22.png"/><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theme" Target="../theme/theme8.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 Type="http://schemas.openxmlformats.org/officeDocument/2006/relationships/slideLayout" Target="../slideLayouts/slideLayout213.xml"/><Relationship Id="rId21" Type="http://schemas.openxmlformats.org/officeDocument/2006/relationships/theme" Target="../theme/theme9.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83" r:id="rId3"/>
    <p:sldLayoutId id="2147484188" r:id="rId4"/>
    <p:sldLayoutId id="2147484192" r:id="rId5"/>
    <p:sldLayoutId id="2147484162" r:id="rId6"/>
    <p:sldLayoutId id="2147484191" r:id="rId7"/>
    <p:sldLayoutId id="2147484193" r:id="rId8"/>
    <p:sldLayoutId id="2147484105" r:id="rId9"/>
    <p:sldLayoutId id="2147484184" r:id="rId10"/>
    <p:sldLayoutId id="2147484182" r:id="rId11"/>
    <p:sldLayoutId id="2147484185" r:id="rId12"/>
    <p:sldLayoutId id="2147484130" r:id="rId13"/>
    <p:sldLayoutId id="2147484101" r:id="rId14"/>
    <p:sldLayoutId id="2147484102" r:id="rId15"/>
    <p:sldLayoutId id="2147484087" r:id="rId16"/>
    <p:sldLayoutId id="2147484098" r:id="rId17"/>
    <p:sldLayoutId id="2147484086" r:id="rId18"/>
    <p:sldLayoutId id="2147484107" r:id="rId19"/>
    <p:sldLayoutId id="2147484099" r:id="rId20"/>
    <p:sldLayoutId id="2147484100" r:id="rId21"/>
    <p:sldLayoutId id="2147484089" r:id="rId22"/>
    <p:sldLayoutId id="2147484106" r:id="rId23"/>
    <p:sldLayoutId id="2147484092" r:id="rId24"/>
    <p:sldLayoutId id="2147484093" r:id="rId25"/>
    <p:sldLayoutId id="2147484127" r:id="rId26"/>
    <p:sldLayoutId id="2147484128" r:id="rId27"/>
    <p:sldLayoutId id="2147484129" r:id="rId28"/>
    <p:sldLayoutId id="2147484094" r:id="rId29"/>
    <p:sldLayoutId id="2147484096" r:id="rId30"/>
    <p:sldLayoutId id="2147484194" r:id="rId31"/>
    <p:sldLayoutId id="214748452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184" y="299844"/>
            <a:ext cx="11931243" cy="695776"/>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33184" y="6683660"/>
            <a:ext cx="11426011" cy="310869"/>
          </a:xfrm>
          <a:prstGeom prst="rect">
            <a:avLst/>
          </a:prstGeom>
        </p:spPr>
        <p:txBody>
          <a:bodyPr vert="horz" lIns="182880"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185">
              <a:defRPr/>
            </a:pPr>
            <a:endParaRPr lang="en-US" dirty="0">
              <a:solidFill>
                <a:srgbClr val="505050"/>
              </a:solidFill>
            </a:endParaRPr>
          </a:p>
        </p:txBody>
      </p:sp>
      <p:sp>
        <p:nvSpPr>
          <p:cNvPr id="15" name="Text Placeholder 14"/>
          <p:cNvSpPr>
            <a:spLocks noGrp="1"/>
          </p:cNvSpPr>
          <p:nvPr>
            <p:ph type="body" idx="1"/>
          </p:nvPr>
        </p:nvSpPr>
        <p:spPr>
          <a:xfrm>
            <a:off x="233184" y="1632060"/>
            <a:ext cx="11931243" cy="4650299"/>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659200" y="6683660"/>
            <a:ext cx="777279" cy="310869"/>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185">
              <a:defRPr/>
            </a:pPr>
            <a:fld id="{FAADACFB-7C71-4E89-89D2-7BBA40B7BFA9}" type="slidenum">
              <a:rPr lang="en-US" smtClean="0">
                <a:solidFill>
                  <a:srgbClr val="505050"/>
                </a:solidFill>
              </a:rPr>
              <a:pPr defTabSz="1109185">
                <a:defRPr/>
              </a:pPr>
              <a:t>‹#›</a:t>
            </a:fld>
            <a:endParaRPr lang="en-US" dirty="0">
              <a:solidFill>
                <a:srgbClr val="505050"/>
              </a:solidFill>
            </a:endParaRPr>
          </a:p>
        </p:txBody>
      </p:sp>
    </p:spTree>
    <p:extLst>
      <p:ext uri="{BB962C8B-B14F-4D97-AF65-F5344CB8AC3E}">
        <p14:creationId xmlns:p14="http://schemas.microsoft.com/office/powerpoint/2010/main" val="2789022169"/>
      </p:ext>
    </p:extLst>
  </p:cSld>
  <p:clrMap bg1="lt1" tx1="dk1" bg2="lt2" tx2="dk2" accent1="accent1" accent2="accent2" accent3="accent3" accent4="accent4" accent5="accent5" accent6="accent6" hlink="hlink" folHlink="folHlink"/>
  <p:sldLayoutIdLst>
    <p:sldLayoutId id="2147484467" r:id="rId1"/>
    <p:sldLayoutId id="2147484468" r:id="rId2"/>
    <p:sldLayoutId id="2147484469" r:id="rId3"/>
    <p:sldLayoutId id="2147484470" r:id="rId4"/>
    <p:sldLayoutId id="2147484471" r:id="rId5"/>
    <p:sldLayoutId id="2147484472" r:id="rId6"/>
    <p:sldLayoutId id="2147484473" r:id="rId7"/>
    <p:sldLayoutId id="2147484474" r:id="rId8"/>
    <p:sldLayoutId id="2147484475" r:id="rId9"/>
    <p:sldLayoutId id="2147484476" r:id="rId10"/>
    <p:sldLayoutId id="2147484477" r:id="rId11"/>
    <p:sldLayoutId id="2147484478" r:id="rId12"/>
    <p:sldLayoutId id="2147484479" r:id="rId13"/>
    <p:sldLayoutId id="2147484480" r:id="rId14"/>
    <p:sldLayoutId id="2147484481" r:id="rId15"/>
    <p:sldLayoutId id="2147484482" r:id="rId16"/>
    <p:sldLayoutId id="2147484483" r:id="rId17"/>
    <p:sldLayoutId id="2147484484" r:id="rId18"/>
    <p:sldLayoutId id="2147484485" r:id="rId19"/>
    <p:sldLayoutId id="2147484486" r:id="rId20"/>
    <p:sldLayoutId id="2147484487" r:id="rId21"/>
    <p:sldLayoutId id="2147484488" r:id="rId22"/>
    <p:sldLayoutId id="2147484489" r:id="rId23"/>
    <p:sldLayoutId id="2147484490" r:id="rId24"/>
    <p:sldLayoutId id="2147484491" r:id="rId25"/>
    <p:sldLayoutId id="2147484492" r:id="rId26"/>
    <p:sldLayoutId id="2147484493" r:id="rId27"/>
    <p:sldLayoutId id="2147484494" r:id="rId28"/>
    <p:sldLayoutId id="2147484495" r:id="rId29"/>
  </p:sldLayoutIdLst>
  <p:transition>
    <p:fade/>
  </p:transition>
  <p:hf hdr="0" ftr="0" dt="0"/>
  <p:txStyles>
    <p:titleStyle>
      <a:lvl1pPr marL="0" algn="l" defTabSz="1109185" rtl="0" eaLnBrk="1" latinLnBrk="0" hangingPunct="1">
        <a:lnSpc>
          <a:spcPct val="90000"/>
        </a:lnSpc>
        <a:spcBef>
          <a:spcPct val="0"/>
        </a:spcBef>
        <a:buNone/>
        <a:defRPr lang="en-US" sz="4895" kern="1200" spc="-102"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109185" rtl="0" eaLnBrk="1" latinLnBrk="0" hangingPunct="1">
        <a:spcBef>
          <a:spcPts val="1835"/>
        </a:spcBef>
        <a:buClr>
          <a:srgbClr val="0072C6"/>
        </a:buClr>
        <a:buSzPct val="100000"/>
        <a:buFont typeface="Wingdings" pitchFamily="2" charset="2"/>
        <a:buNone/>
        <a:defRPr sz="2447" kern="1200">
          <a:solidFill>
            <a:schemeClr val="tx1"/>
          </a:solidFill>
          <a:latin typeface="Segoe UI" pitchFamily="34" charset="0"/>
          <a:ea typeface="Segoe UI" pitchFamily="34" charset="0"/>
          <a:cs typeface="Segoe UI" pitchFamily="34" charset="0"/>
        </a:defRPr>
      </a:lvl1pPr>
      <a:lvl2pPr marL="485294" indent="-198161" algn="l" defTabSz="1109185" rtl="0" eaLnBrk="1" latinLnBrk="0" hangingPunct="1">
        <a:spcBef>
          <a:spcPct val="20000"/>
        </a:spcBef>
        <a:buFont typeface="Arial" pitchFamily="34" charset="0"/>
        <a:buChar char="•"/>
        <a:defRPr sz="1835" kern="1200">
          <a:solidFill>
            <a:schemeClr val="tx1"/>
          </a:solidFill>
          <a:latin typeface="Segoe UI" pitchFamily="34" charset="0"/>
          <a:ea typeface="Segoe UI" pitchFamily="34" charset="0"/>
          <a:cs typeface="Segoe UI" pitchFamily="34" charset="0"/>
        </a:defRPr>
      </a:lvl2pPr>
      <a:lvl3pPr marL="776469" indent="-176592" algn="l" defTabSz="1109185"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7645" indent="-180638" algn="l" defTabSz="1109185"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291" indent="-183334" algn="l" defTabSz="1109185"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0260"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6pPr>
      <a:lvl7pPr marL="3604850"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7pPr>
      <a:lvl8pPr marL="4159445"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8pPr>
      <a:lvl9pPr marL="4714036" indent="-277297" algn="l" defTabSz="1109185" rtl="0" eaLnBrk="1" latinLnBrk="0" hangingPunct="1">
        <a:spcBef>
          <a:spcPct val="20000"/>
        </a:spcBef>
        <a:buFont typeface="Arial" pitchFamily="34" charset="0"/>
        <a:buChar char="•"/>
        <a:defRPr sz="2549" kern="1200">
          <a:solidFill>
            <a:schemeClr val="tx1"/>
          </a:solidFill>
          <a:latin typeface="+mn-lt"/>
          <a:ea typeface="+mn-ea"/>
          <a:cs typeface="+mn-cs"/>
        </a:defRPr>
      </a:lvl9pPr>
    </p:bodyStyle>
    <p:otherStyle>
      <a:defPPr>
        <a:defRPr lang="en-US"/>
      </a:defPPr>
      <a:lvl1pPr marL="0" algn="l" defTabSz="1109185" rtl="0" eaLnBrk="1" latinLnBrk="0" hangingPunct="1">
        <a:defRPr sz="2243" kern="1200">
          <a:solidFill>
            <a:schemeClr val="tx1"/>
          </a:solidFill>
          <a:latin typeface="+mn-lt"/>
          <a:ea typeface="+mn-ea"/>
          <a:cs typeface="+mn-cs"/>
        </a:defRPr>
      </a:lvl1pPr>
      <a:lvl2pPr marL="554593" algn="l" defTabSz="1109185" rtl="0" eaLnBrk="1" latinLnBrk="0" hangingPunct="1">
        <a:defRPr sz="2243" kern="1200">
          <a:solidFill>
            <a:schemeClr val="tx1"/>
          </a:solidFill>
          <a:latin typeface="+mn-lt"/>
          <a:ea typeface="+mn-ea"/>
          <a:cs typeface="+mn-cs"/>
        </a:defRPr>
      </a:lvl2pPr>
      <a:lvl3pPr marL="1109185" algn="l" defTabSz="1109185" rtl="0" eaLnBrk="1" latinLnBrk="0" hangingPunct="1">
        <a:defRPr sz="2243" kern="1200">
          <a:solidFill>
            <a:schemeClr val="tx1"/>
          </a:solidFill>
          <a:latin typeface="+mn-lt"/>
          <a:ea typeface="+mn-ea"/>
          <a:cs typeface="+mn-cs"/>
        </a:defRPr>
      </a:lvl3pPr>
      <a:lvl4pPr marL="1663777" algn="l" defTabSz="1109185" rtl="0" eaLnBrk="1" latinLnBrk="0" hangingPunct="1">
        <a:defRPr sz="2243" kern="1200">
          <a:solidFill>
            <a:schemeClr val="tx1"/>
          </a:solidFill>
          <a:latin typeface="+mn-lt"/>
          <a:ea typeface="+mn-ea"/>
          <a:cs typeface="+mn-cs"/>
        </a:defRPr>
      </a:lvl4pPr>
      <a:lvl5pPr marL="2218370" algn="l" defTabSz="1109185" rtl="0" eaLnBrk="1" latinLnBrk="0" hangingPunct="1">
        <a:defRPr sz="2243" kern="1200">
          <a:solidFill>
            <a:schemeClr val="tx1"/>
          </a:solidFill>
          <a:latin typeface="+mn-lt"/>
          <a:ea typeface="+mn-ea"/>
          <a:cs typeface="+mn-cs"/>
        </a:defRPr>
      </a:lvl5pPr>
      <a:lvl6pPr marL="2772963" algn="l" defTabSz="1109185" rtl="0" eaLnBrk="1" latinLnBrk="0" hangingPunct="1">
        <a:defRPr sz="2243" kern="1200">
          <a:solidFill>
            <a:schemeClr val="tx1"/>
          </a:solidFill>
          <a:latin typeface="+mn-lt"/>
          <a:ea typeface="+mn-ea"/>
          <a:cs typeface="+mn-cs"/>
        </a:defRPr>
      </a:lvl6pPr>
      <a:lvl7pPr marL="3327554" algn="l" defTabSz="1109185" rtl="0" eaLnBrk="1" latinLnBrk="0" hangingPunct="1">
        <a:defRPr sz="2243" kern="1200">
          <a:solidFill>
            <a:schemeClr val="tx1"/>
          </a:solidFill>
          <a:latin typeface="+mn-lt"/>
          <a:ea typeface="+mn-ea"/>
          <a:cs typeface="+mn-cs"/>
        </a:defRPr>
      </a:lvl7pPr>
      <a:lvl8pPr marL="3882148" algn="l" defTabSz="1109185" rtl="0" eaLnBrk="1" latinLnBrk="0" hangingPunct="1">
        <a:defRPr sz="2243" kern="1200">
          <a:solidFill>
            <a:schemeClr val="tx1"/>
          </a:solidFill>
          <a:latin typeface="+mn-lt"/>
          <a:ea typeface="+mn-ea"/>
          <a:cs typeface="+mn-cs"/>
        </a:defRPr>
      </a:lvl8pPr>
      <a:lvl9pPr marL="4436741" algn="l" defTabSz="1109185" rtl="0" eaLnBrk="1" latinLnBrk="0" hangingPunct="1">
        <a:defRPr sz="224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629">
          <p15:clr>
            <a:srgbClr val="5ACBF0"/>
          </p15:clr>
        </p15:guide>
        <p15:guide id="2" pos="3053">
          <p15:clr>
            <a:srgbClr val="5ACBF0"/>
          </p15:clr>
        </p15:guide>
        <p15:guide id="3" pos="2477">
          <p15:clr>
            <a:srgbClr val="5ACBF0"/>
          </p15:clr>
        </p15:guide>
        <p15:guide id="4" pos="1901">
          <p15:clr>
            <a:srgbClr val="5ACBF0"/>
          </p15:clr>
        </p15:guide>
        <p15:guide id="5" pos="1325">
          <p15:clr>
            <a:srgbClr val="5ACBF0"/>
          </p15:clr>
        </p15:guide>
        <p15:guide id="6" pos="749">
          <p15:clr>
            <a:srgbClr val="5ACBF0"/>
          </p15:clr>
        </p15:guide>
        <p15:guide id="7" pos="173">
          <p15:clr>
            <a:srgbClr val="5ACBF0"/>
          </p15:clr>
        </p15:guide>
        <p15:guide id="8" pos="4205">
          <p15:clr>
            <a:srgbClr val="5ACBF0"/>
          </p15:clr>
        </p15:guide>
        <p15:guide id="9" pos="4781">
          <p15:clr>
            <a:srgbClr val="5ACBF0"/>
          </p15:clr>
        </p15:guide>
        <p15:guide id="10" pos="5357">
          <p15:clr>
            <a:srgbClr val="5ACBF0"/>
          </p15:clr>
        </p15:guide>
        <p15:guide id="11" pos="5933">
          <p15:clr>
            <a:srgbClr val="5ACBF0"/>
          </p15:clr>
        </p15:guide>
        <p15:guide id="12" pos="6509">
          <p15:clr>
            <a:srgbClr val="5ACBF0"/>
          </p15:clr>
        </p15:guide>
        <p15:guide id="13" pos="7085">
          <p15:clr>
            <a:srgbClr val="5ACBF0"/>
          </p15:clr>
        </p15:guide>
        <p15:guide id="14" pos="7661">
          <p15:clr>
            <a:srgbClr val="5ACBF0"/>
          </p15:clr>
        </p15:guide>
        <p15:guide id="15" orient="horz" pos="187">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F26B43"/>
          </p15:clr>
        </p15:guide>
        <p15:guide id="24" pos="7548">
          <p15:clr>
            <a:srgbClr val="F26B43"/>
          </p15:clr>
        </p15:guide>
        <p15:guide id="25" orient="horz" pos="304">
          <p15:clr>
            <a:srgbClr val="F26B43"/>
          </p15:clr>
        </p15:guide>
        <p15:guide id="26" orient="horz" pos="4104">
          <p15:clr>
            <a:srgbClr val="F26B43"/>
          </p15:clr>
        </p15:guide>
        <p15:guide id="27" pos="3916">
          <p15:clr>
            <a:srgbClr val="F26B43"/>
          </p15:clr>
        </p15:guide>
        <p15:guide id="28" orient="horz" pos="2203">
          <p15:clr>
            <a:srgbClr val="F26B43"/>
          </p15:clr>
        </p15:guide>
        <p15:guide id="29" orient="horz" pos="832">
          <p15:clr>
            <a:srgbClr val="F26B43"/>
          </p15:clr>
        </p15:guide>
        <p15:guide id="30" orient="horz" pos="102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763781"/>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0523942"/>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 id="2147484540" r:id="rId12"/>
    <p:sldLayoutId id="2147484541" r:id="rId13"/>
    <p:sldLayoutId id="2147484542" r:id="rId14"/>
    <p:sldLayoutId id="2147484543" r:id="rId15"/>
    <p:sldLayoutId id="2147484544" r:id="rId16"/>
    <p:sldLayoutId id="2147484545" r:id="rId17"/>
    <p:sldLayoutId id="2147484546" r:id="rId18"/>
    <p:sldLayoutId id="2147484547" r:id="rId19"/>
    <p:sldLayoutId id="2147484548" r:id="rId20"/>
    <p:sldLayoutId id="2147484549" r:id="rId21"/>
    <p:sldLayoutId id="2147484550" r:id="rId22"/>
    <p:sldLayoutId id="2147484551" r:id="rId23"/>
    <p:sldLayoutId id="2147484552" r:id="rId24"/>
    <p:sldLayoutId id="2147484553" r:id="rId25"/>
    <p:sldLayoutId id="2147484554" r:id="rId26"/>
    <p:sldLayoutId id="2147484555" r:id="rId27"/>
    <p:sldLayoutId id="2147484556" r:id="rId28"/>
    <p:sldLayoutId id="2147484557" r:id="rId29"/>
    <p:sldLayoutId id="2147484558" r:id="rId30"/>
    <p:sldLayoutId id="2147484559" r:id="rId31"/>
    <p:sldLayoutId id="2147484560" r:id="rId32"/>
    <p:sldLayoutId id="2147484605" r:id="rId33"/>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9" y="372396"/>
            <a:ext cx="10726460" cy="1351952"/>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55009"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55009" y="6482891"/>
            <a:ext cx="3342303"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69DC67D6-7801-412D-AE14-0B4F8EF13AF5}" type="datetimeFigureOut">
              <a:rPr lang="en-AU" smtClean="0"/>
              <a:t>30/11/2018</a:t>
            </a:fld>
            <a:endParaRPr lang="en-AU"/>
          </a:p>
        </p:txBody>
      </p:sp>
      <p:sp>
        <p:nvSpPr>
          <p:cNvPr id="5" name="Footer Placeholder 4"/>
          <p:cNvSpPr>
            <a:spLocks noGrp="1"/>
          </p:cNvSpPr>
          <p:nvPr>
            <p:ph type="ftr" sz="quarter" idx="3"/>
          </p:nvPr>
        </p:nvSpPr>
        <p:spPr>
          <a:xfrm>
            <a:off x="4741407" y="6482891"/>
            <a:ext cx="2953663"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239165" y="6482891"/>
            <a:ext cx="3342303"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11E8258-92FF-4027-AC43-F0E74926964A}" type="slidenum">
              <a:rPr lang="en-AU" smtClean="0"/>
              <a:t>‹#›</a:t>
            </a:fld>
            <a:endParaRPr lang="en-AU"/>
          </a:p>
        </p:txBody>
      </p:sp>
    </p:spTree>
    <p:extLst>
      <p:ext uri="{BB962C8B-B14F-4D97-AF65-F5344CB8AC3E}">
        <p14:creationId xmlns:p14="http://schemas.microsoft.com/office/powerpoint/2010/main" val="1888412279"/>
      </p:ext>
    </p:extLst>
  </p:cSld>
  <p:clrMap bg1="lt1" tx1="dk1" bg2="lt2" tx2="dk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 id="2147484573" r:id="rId12"/>
    <p:sldLayoutId id="2147484574" r:id="rId13"/>
    <p:sldLayoutId id="2147484575" r:id="rId14"/>
    <p:sldLayoutId id="2147484576" r:id="rId15"/>
  </p:sldLayoutIdLst>
  <p:txStyles>
    <p:titleStyle>
      <a:lvl1pPr algn="l" defTabSz="932317" rtl="0" eaLnBrk="1" latinLnBrk="0" hangingPunct="1">
        <a:spcBef>
          <a:spcPct val="0"/>
        </a:spcBef>
        <a:buNone/>
        <a:defRPr sz="4487" kern="1200">
          <a:solidFill>
            <a:schemeClr val="tx1"/>
          </a:solidFill>
          <a:latin typeface="+mj-lt"/>
          <a:ea typeface="+mj-ea"/>
          <a:cs typeface="+mj-cs"/>
        </a:defRPr>
      </a:lvl1pPr>
    </p:titleStyle>
    <p:bodyStyle>
      <a:lvl1pPr marL="233079" indent="-233079" algn="l" defTabSz="932317" rtl="0" eaLnBrk="1" latinLnBrk="0" hangingPunct="1">
        <a:lnSpc>
          <a:spcPct val="90000"/>
        </a:lnSpc>
        <a:spcBef>
          <a:spcPct val="30000"/>
        </a:spcBef>
        <a:buFont typeface="Arial" panose="020B0604020202020204" pitchFamily="34" charset="0"/>
        <a:buChar char="•"/>
        <a:defRPr sz="2855" kern="1200">
          <a:solidFill>
            <a:schemeClr val="tx1"/>
          </a:solidFill>
          <a:latin typeface="+mn-lt"/>
          <a:ea typeface="+mn-ea"/>
          <a:cs typeface="+mn-cs"/>
        </a:defRPr>
      </a:lvl1pPr>
      <a:lvl2pPr marL="699237" indent="-233079" algn="l" defTabSz="932317" rtl="0" eaLnBrk="1" latinLnBrk="0" hangingPunct="1">
        <a:lnSpc>
          <a:spcPct val="90000"/>
        </a:lnSpc>
        <a:spcBef>
          <a:spcPct val="30000"/>
        </a:spcBef>
        <a:buFont typeface="Arial" panose="020B0604020202020204" pitchFamily="34" charset="0"/>
        <a:buChar char="•"/>
        <a:defRPr sz="2447" kern="1200">
          <a:solidFill>
            <a:schemeClr val="tx1"/>
          </a:solidFill>
          <a:latin typeface="+mn-lt"/>
          <a:ea typeface="+mn-ea"/>
          <a:cs typeface="+mn-cs"/>
        </a:defRPr>
      </a:lvl2pPr>
      <a:lvl3pPr marL="1165396" indent="-233079" algn="l" defTabSz="932317" rtl="0" eaLnBrk="1" latinLnBrk="0" hangingPunct="1">
        <a:lnSpc>
          <a:spcPct val="90000"/>
        </a:lnSpc>
        <a:spcBef>
          <a:spcPct val="30000"/>
        </a:spcBef>
        <a:buFont typeface="Arial" panose="020B0604020202020204" pitchFamily="34" charset="0"/>
        <a:buChar char="•"/>
        <a:defRPr sz="2039" kern="1200">
          <a:solidFill>
            <a:schemeClr val="tx1"/>
          </a:solidFill>
          <a:latin typeface="+mn-lt"/>
          <a:ea typeface="+mn-ea"/>
          <a:cs typeface="+mn-cs"/>
        </a:defRPr>
      </a:lvl3pPr>
      <a:lvl4pPr marL="1631554" indent="-233079" algn="l" defTabSz="932317" rtl="0" eaLnBrk="1" latinLnBrk="0" hangingPunct="1">
        <a:lnSpc>
          <a:spcPct val="90000"/>
        </a:lnSpc>
        <a:spcBef>
          <a:spcPct val="30000"/>
        </a:spcBef>
        <a:buFont typeface="Arial" panose="020B0604020202020204" pitchFamily="34" charset="0"/>
        <a:buChar char="•"/>
        <a:defRPr sz="1835" kern="1200">
          <a:solidFill>
            <a:schemeClr val="tx1"/>
          </a:solidFill>
          <a:latin typeface="+mn-lt"/>
          <a:ea typeface="+mn-ea"/>
          <a:cs typeface="+mn-cs"/>
        </a:defRPr>
      </a:lvl4pPr>
      <a:lvl5pPr marL="2097713" indent="-233079" algn="l" defTabSz="932317" rtl="0" eaLnBrk="1" latinLnBrk="0" hangingPunct="1">
        <a:lnSpc>
          <a:spcPct val="90000"/>
        </a:lnSpc>
        <a:spcBef>
          <a:spcPct val="30000"/>
        </a:spcBef>
        <a:buFont typeface="Arial" panose="020B0604020202020204" pitchFamily="34" charset="0"/>
        <a:buChar char="•"/>
        <a:defRPr sz="1835" kern="1200">
          <a:solidFill>
            <a:schemeClr val="tx1"/>
          </a:solidFill>
          <a:latin typeface="+mn-lt"/>
          <a:ea typeface="+mn-ea"/>
          <a:cs typeface="+mn-cs"/>
        </a:defRPr>
      </a:lvl5pPr>
      <a:lvl6pPr marL="2563872" indent="-233079" algn="l" defTabSz="932317" rtl="0" eaLnBrk="1" latinLnBrk="0" hangingPunct="1">
        <a:lnSpc>
          <a:spcPct val="90000"/>
        </a:lnSpc>
        <a:spcBef>
          <a:spcPct val="30000"/>
        </a:spcBef>
        <a:buFont typeface="Arial" panose="020B0604020202020204" pitchFamily="34" charset="0"/>
        <a:buChar char="•"/>
        <a:defRPr sz="1835" kern="1200">
          <a:solidFill>
            <a:schemeClr val="tx1"/>
          </a:solidFill>
          <a:latin typeface="+mn-lt"/>
          <a:ea typeface="+mn-ea"/>
          <a:cs typeface="+mn-cs"/>
        </a:defRPr>
      </a:lvl6pPr>
      <a:lvl7pPr marL="3030029" indent="-233079" algn="l" defTabSz="932317" rtl="0" eaLnBrk="1" latinLnBrk="0" hangingPunct="1">
        <a:lnSpc>
          <a:spcPct val="90000"/>
        </a:lnSpc>
        <a:spcBef>
          <a:spcPct val="30000"/>
        </a:spcBef>
        <a:buFont typeface="Arial" panose="020B0604020202020204" pitchFamily="34" charset="0"/>
        <a:buChar char="•"/>
        <a:defRPr sz="1835" kern="1200">
          <a:solidFill>
            <a:schemeClr val="tx1"/>
          </a:solidFill>
          <a:latin typeface="+mn-lt"/>
          <a:ea typeface="+mn-ea"/>
          <a:cs typeface="+mn-cs"/>
        </a:defRPr>
      </a:lvl7pPr>
      <a:lvl8pPr marL="3496188" indent="-233079" algn="l" defTabSz="932317" rtl="0" eaLnBrk="1" latinLnBrk="0" hangingPunct="1">
        <a:lnSpc>
          <a:spcPct val="90000"/>
        </a:lnSpc>
        <a:spcBef>
          <a:spcPct val="30000"/>
        </a:spcBef>
        <a:buFont typeface="Arial" panose="020B0604020202020204" pitchFamily="34" charset="0"/>
        <a:buChar char="•"/>
        <a:defRPr sz="1835" kern="1200">
          <a:solidFill>
            <a:schemeClr val="tx1"/>
          </a:solidFill>
          <a:latin typeface="+mn-lt"/>
          <a:ea typeface="+mn-ea"/>
          <a:cs typeface="+mn-cs"/>
        </a:defRPr>
      </a:lvl8pPr>
      <a:lvl9pPr marL="3962346" indent="-233079" algn="l" defTabSz="932317" rtl="0" eaLnBrk="1" latinLnBrk="0" hangingPunct="1">
        <a:lnSpc>
          <a:spcPct val="90000"/>
        </a:lnSpc>
        <a:spcBef>
          <a:spcPct val="30000"/>
        </a:spcBef>
        <a:buFont typeface="Arial" panose="020B0604020202020204" pitchFamily="34" charset="0"/>
        <a:buChar char="•"/>
        <a:defRPr sz="1835" kern="1200">
          <a:solidFill>
            <a:schemeClr val="tx1"/>
          </a:solidFill>
          <a:latin typeface="+mn-lt"/>
          <a:ea typeface="+mn-ea"/>
          <a:cs typeface="+mn-cs"/>
        </a:defRPr>
      </a:lvl9pPr>
    </p:bodyStyle>
    <p:otherStyle>
      <a:defPPr>
        <a:defRPr lang="en-US"/>
      </a:defPPr>
      <a:lvl1pPr marL="0" algn="l" defTabSz="932317" rtl="0" eaLnBrk="1" latinLnBrk="0" hangingPunct="1">
        <a:defRPr sz="1835" kern="1200">
          <a:solidFill>
            <a:schemeClr val="tx1"/>
          </a:solidFill>
          <a:latin typeface="+mn-lt"/>
          <a:ea typeface="+mn-ea"/>
          <a:cs typeface="+mn-cs"/>
        </a:defRPr>
      </a:lvl1pPr>
      <a:lvl2pPr marL="466159" algn="l" defTabSz="932317" rtl="0" eaLnBrk="1" latinLnBrk="0" hangingPunct="1">
        <a:defRPr sz="1835" kern="1200">
          <a:solidFill>
            <a:schemeClr val="tx1"/>
          </a:solidFill>
          <a:latin typeface="+mn-lt"/>
          <a:ea typeface="+mn-ea"/>
          <a:cs typeface="+mn-cs"/>
        </a:defRPr>
      </a:lvl2pPr>
      <a:lvl3pPr marL="932317" algn="l" defTabSz="932317" rtl="0" eaLnBrk="1" latinLnBrk="0" hangingPunct="1">
        <a:defRPr sz="1835" kern="1200">
          <a:solidFill>
            <a:schemeClr val="tx1"/>
          </a:solidFill>
          <a:latin typeface="+mn-lt"/>
          <a:ea typeface="+mn-ea"/>
          <a:cs typeface="+mn-cs"/>
        </a:defRPr>
      </a:lvl3pPr>
      <a:lvl4pPr marL="1398476" algn="l" defTabSz="932317" rtl="0" eaLnBrk="1" latinLnBrk="0" hangingPunct="1">
        <a:defRPr sz="1835" kern="1200">
          <a:solidFill>
            <a:schemeClr val="tx1"/>
          </a:solidFill>
          <a:latin typeface="+mn-lt"/>
          <a:ea typeface="+mn-ea"/>
          <a:cs typeface="+mn-cs"/>
        </a:defRPr>
      </a:lvl4pPr>
      <a:lvl5pPr marL="1864633" algn="l" defTabSz="932317" rtl="0" eaLnBrk="1" latinLnBrk="0" hangingPunct="1">
        <a:defRPr sz="1835" kern="1200">
          <a:solidFill>
            <a:schemeClr val="tx1"/>
          </a:solidFill>
          <a:latin typeface="+mn-lt"/>
          <a:ea typeface="+mn-ea"/>
          <a:cs typeface="+mn-cs"/>
        </a:defRPr>
      </a:lvl5pPr>
      <a:lvl6pPr marL="2330792" algn="l" defTabSz="932317" rtl="0" eaLnBrk="1" latinLnBrk="0" hangingPunct="1">
        <a:defRPr sz="1835" kern="1200">
          <a:solidFill>
            <a:schemeClr val="tx1"/>
          </a:solidFill>
          <a:latin typeface="+mn-lt"/>
          <a:ea typeface="+mn-ea"/>
          <a:cs typeface="+mn-cs"/>
        </a:defRPr>
      </a:lvl6pPr>
      <a:lvl7pPr marL="2796950" algn="l" defTabSz="932317" rtl="0" eaLnBrk="1" latinLnBrk="0" hangingPunct="1">
        <a:defRPr sz="1835" kern="1200">
          <a:solidFill>
            <a:schemeClr val="tx1"/>
          </a:solidFill>
          <a:latin typeface="+mn-lt"/>
          <a:ea typeface="+mn-ea"/>
          <a:cs typeface="+mn-cs"/>
        </a:defRPr>
      </a:lvl7pPr>
      <a:lvl8pPr marL="3263109" algn="l" defTabSz="932317" rtl="0" eaLnBrk="1" latinLnBrk="0" hangingPunct="1">
        <a:defRPr sz="1835" kern="1200">
          <a:solidFill>
            <a:schemeClr val="tx1"/>
          </a:solidFill>
          <a:latin typeface="+mn-lt"/>
          <a:ea typeface="+mn-ea"/>
          <a:cs typeface="+mn-cs"/>
        </a:defRPr>
      </a:lvl8pPr>
      <a:lvl9pPr marL="3729267" algn="l" defTabSz="932317" rtl="0" eaLnBrk="1" latinLnBrk="0" hangingPunct="1">
        <a:defRPr sz="183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9" cy="21594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1369705"/>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 id="2147484589" r:id="rId12"/>
    <p:sldLayoutId id="2147484590" r:id="rId13"/>
    <p:sldLayoutId id="2147484591" r:id="rId14"/>
    <p:sldLayoutId id="2147484592" r:id="rId15"/>
    <p:sldLayoutId id="2147484593" r:id="rId16"/>
    <p:sldLayoutId id="2147484594" r:id="rId17"/>
    <p:sldLayoutId id="2147484595" r:id="rId18"/>
    <p:sldLayoutId id="2147484596" r:id="rId19"/>
    <p:sldLayoutId id="2147484597" r:id="rId20"/>
    <p:sldLayoutId id="2147484598" r:id="rId21"/>
    <p:sldLayoutId id="2147484599" r:id="rId22"/>
    <p:sldLayoutId id="2147484600" r:id="rId23"/>
    <p:sldLayoutId id="2147484601" r:id="rId24"/>
    <p:sldLayoutId id="2147484602" r:id="rId25"/>
    <p:sldLayoutId id="2147484603" r:id="rId26"/>
    <p:sldLayoutId id="2147484604" r:id="rId27"/>
  </p:sldLayoutIdLst>
  <p:transition>
    <p:fade/>
  </p:transition>
  <p:txStyles>
    <p:titleStyle>
      <a:lvl1pPr algn="l" defTabSz="932585"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5" rtl="0" eaLnBrk="1" latinLnBrk="0" hangingPunct="1">
        <a:defRPr sz="1801" kern="1200">
          <a:solidFill>
            <a:schemeClr val="tx1"/>
          </a:solidFill>
          <a:latin typeface="+mn-lt"/>
          <a:ea typeface="+mn-ea"/>
          <a:cs typeface="+mn-cs"/>
        </a:defRPr>
      </a:lvl1pPr>
      <a:lvl2pPr marL="466292" algn="l" defTabSz="932585" rtl="0" eaLnBrk="1" latinLnBrk="0" hangingPunct="1">
        <a:defRPr sz="1801" kern="1200">
          <a:solidFill>
            <a:schemeClr val="tx1"/>
          </a:solidFill>
          <a:latin typeface="+mn-lt"/>
          <a:ea typeface="+mn-ea"/>
          <a:cs typeface="+mn-cs"/>
        </a:defRPr>
      </a:lvl2pPr>
      <a:lvl3pPr marL="932585" algn="l" defTabSz="932585" rtl="0" eaLnBrk="1" latinLnBrk="0" hangingPunct="1">
        <a:defRPr sz="1801" kern="1200">
          <a:solidFill>
            <a:schemeClr val="tx1"/>
          </a:solidFill>
          <a:latin typeface="+mn-lt"/>
          <a:ea typeface="+mn-ea"/>
          <a:cs typeface="+mn-cs"/>
        </a:defRPr>
      </a:lvl3pPr>
      <a:lvl4pPr marL="1398879" algn="l" defTabSz="932585" rtl="0" eaLnBrk="1" latinLnBrk="0" hangingPunct="1">
        <a:defRPr sz="1801" kern="1200">
          <a:solidFill>
            <a:schemeClr val="tx1"/>
          </a:solidFill>
          <a:latin typeface="+mn-lt"/>
          <a:ea typeface="+mn-ea"/>
          <a:cs typeface="+mn-cs"/>
        </a:defRPr>
      </a:lvl4pPr>
      <a:lvl5pPr marL="1865172" algn="l" defTabSz="932585" rtl="0" eaLnBrk="1" latinLnBrk="0" hangingPunct="1">
        <a:defRPr sz="1801" kern="1200">
          <a:solidFill>
            <a:schemeClr val="tx1"/>
          </a:solidFill>
          <a:latin typeface="+mn-lt"/>
          <a:ea typeface="+mn-ea"/>
          <a:cs typeface="+mn-cs"/>
        </a:defRPr>
      </a:lvl5pPr>
      <a:lvl6pPr marL="2331466" algn="l" defTabSz="932585" rtl="0" eaLnBrk="1" latinLnBrk="0" hangingPunct="1">
        <a:defRPr sz="1801" kern="1200">
          <a:solidFill>
            <a:schemeClr val="tx1"/>
          </a:solidFill>
          <a:latin typeface="+mn-lt"/>
          <a:ea typeface="+mn-ea"/>
          <a:cs typeface="+mn-cs"/>
        </a:defRPr>
      </a:lvl6pPr>
      <a:lvl7pPr marL="2797758" algn="l" defTabSz="932585" rtl="0" eaLnBrk="1" latinLnBrk="0" hangingPunct="1">
        <a:defRPr sz="1801" kern="1200">
          <a:solidFill>
            <a:schemeClr val="tx1"/>
          </a:solidFill>
          <a:latin typeface="+mn-lt"/>
          <a:ea typeface="+mn-ea"/>
          <a:cs typeface="+mn-cs"/>
        </a:defRPr>
      </a:lvl7pPr>
      <a:lvl8pPr marL="3264050" algn="l" defTabSz="932585" rtl="0" eaLnBrk="1" latinLnBrk="0" hangingPunct="1">
        <a:defRPr sz="1801" kern="1200">
          <a:solidFill>
            <a:schemeClr val="tx1"/>
          </a:solidFill>
          <a:latin typeface="+mn-lt"/>
          <a:ea typeface="+mn-ea"/>
          <a:cs typeface="+mn-cs"/>
        </a:defRPr>
      </a:lvl8pPr>
      <a:lvl9pPr marL="3730344" algn="l" defTabSz="932585"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986" y="1370161"/>
            <a:ext cx="11192504" cy="2663046"/>
          </a:xfrm>
          <a:prstGeom prst="rect">
            <a:avLst/>
          </a:prstGeom>
        </p:spPr>
        <p:txBody>
          <a:bodyPr vert="horz" lIns="68589" tIns="34295" rIns="68589" bIns="34295" rtlCol="0" anchor="ctr">
            <a:noAutofit/>
          </a:bodyPr>
          <a:lstStyle/>
          <a:p>
            <a:r>
              <a:rPr lang="en-US"/>
              <a:t>Click to edit Master title style</a:t>
            </a:r>
            <a:endParaRPr lang="en-US" dirty="0"/>
          </a:p>
        </p:txBody>
      </p:sp>
      <p:sp>
        <p:nvSpPr>
          <p:cNvPr id="4" name="Date Placeholder 3"/>
          <p:cNvSpPr>
            <a:spLocks noGrp="1"/>
          </p:cNvSpPr>
          <p:nvPr>
            <p:ph type="dt" sz="half" idx="2"/>
          </p:nvPr>
        </p:nvSpPr>
        <p:spPr>
          <a:xfrm>
            <a:off x="621987" y="6482889"/>
            <a:ext cx="2900981" cy="372394"/>
          </a:xfrm>
          <a:prstGeom prst="rect">
            <a:avLst/>
          </a:prstGeom>
        </p:spPr>
        <p:txBody>
          <a:bodyPr vert="horz" lIns="68589" tIns="34295" rIns="68589" bIns="34295" rtlCol="0" anchor="ctr"/>
          <a:lstStyle>
            <a:lvl1pPr algn="l">
              <a:defRPr sz="1224">
                <a:solidFill>
                  <a:schemeClr val="tx1">
                    <a:tint val="75000"/>
                  </a:schemeClr>
                </a:solidFill>
              </a:defRPr>
            </a:lvl1pPr>
          </a:lstStyle>
          <a:p>
            <a:pPr defTabSz="932706"/>
            <a:fld id="{06D27A19-394D-4F06-8EE7-ABB2AF8AA828}" type="datetimeFigureOut">
              <a:rPr lang="en-US" smtClean="0">
                <a:solidFill>
                  <a:prstClr val="black">
                    <a:tint val="75000"/>
                  </a:prstClr>
                </a:solidFill>
              </a:rPr>
              <a:pPr defTabSz="932706"/>
              <a:t>11/30/2018</a:t>
            </a:fld>
            <a:endParaRPr lang="en-US">
              <a:solidFill>
                <a:prstClr val="black">
                  <a:tint val="75000"/>
                </a:prstClr>
              </a:solidFill>
            </a:endParaRPr>
          </a:p>
        </p:txBody>
      </p:sp>
      <p:sp>
        <p:nvSpPr>
          <p:cNvPr id="5" name="Footer Placeholder 4"/>
          <p:cNvSpPr>
            <a:spLocks noGrp="1"/>
          </p:cNvSpPr>
          <p:nvPr>
            <p:ph type="ftr" sz="quarter" idx="3"/>
          </p:nvPr>
        </p:nvSpPr>
        <p:spPr>
          <a:xfrm>
            <a:off x="4248616" y="6482889"/>
            <a:ext cx="3939243" cy="372394"/>
          </a:xfrm>
          <a:prstGeom prst="rect">
            <a:avLst/>
          </a:prstGeom>
        </p:spPr>
        <p:txBody>
          <a:bodyPr vert="horz" lIns="68589" tIns="34295" rIns="68589" bIns="34295" rtlCol="0" anchor="ctr"/>
          <a:lstStyle>
            <a:lvl1pPr algn="ctr">
              <a:defRPr sz="1224">
                <a:solidFill>
                  <a:schemeClr val="tx1">
                    <a:tint val="75000"/>
                  </a:schemeClr>
                </a:solidFill>
              </a:defRPr>
            </a:lvl1pPr>
          </a:lstStyle>
          <a:p>
            <a:pPr defTabSz="932706"/>
            <a:endParaRPr lang="en-US" dirty="0">
              <a:solidFill>
                <a:prstClr val="black">
                  <a:tint val="75000"/>
                </a:prstClr>
              </a:solidFill>
            </a:endParaRPr>
          </a:p>
        </p:txBody>
      </p:sp>
      <p:sp>
        <p:nvSpPr>
          <p:cNvPr id="6" name="Slide Number Placeholder 5"/>
          <p:cNvSpPr>
            <a:spLocks noGrp="1"/>
          </p:cNvSpPr>
          <p:nvPr>
            <p:ph type="sldNum" sz="quarter" idx="4"/>
          </p:nvPr>
        </p:nvSpPr>
        <p:spPr>
          <a:xfrm>
            <a:off x="8913510" y="6482889"/>
            <a:ext cx="2900979" cy="372394"/>
          </a:xfrm>
          <a:prstGeom prst="rect">
            <a:avLst/>
          </a:prstGeom>
        </p:spPr>
        <p:txBody>
          <a:bodyPr vert="horz" lIns="68589" tIns="34295" rIns="68589" bIns="34295" rtlCol="0" anchor="ctr"/>
          <a:lstStyle>
            <a:lvl1pPr algn="r">
              <a:defRPr sz="1224">
                <a:solidFill>
                  <a:schemeClr val="tx1">
                    <a:tint val="75000"/>
                  </a:schemeClr>
                </a:solidFill>
              </a:defRPr>
            </a:lvl1pPr>
          </a:lstStyle>
          <a:p>
            <a:pPr defTabSz="932706"/>
            <a:fld id="{D39CD7CD-452B-4444-AC75-82B7EFC56474}" type="slidenum">
              <a:rPr lang="en-US" smtClean="0">
                <a:solidFill>
                  <a:prstClr val="black">
                    <a:tint val="75000"/>
                  </a:prstClr>
                </a:solidFill>
              </a:rPr>
              <a:pPr defTabSz="932706"/>
              <a:t>‹#›</a:t>
            </a:fld>
            <a:endParaRPr lang="en-US">
              <a:solidFill>
                <a:prstClr val="black">
                  <a:tint val="75000"/>
                </a:prstClr>
              </a:solidFill>
            </a:endParaRPr>
          </a:p>
        </p:txBody>
      </p:sp>
    </p:spTree>
    <p:extLst>
      <p:ext uri="{BB962C8B-B14F-4D97-AF65-F5344CB8AC3E}">
        <p14:creationId xmlns:p14="http://schemas.microsoft.com/office/powerpoint/2010/main" val="266558848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Lst>
  <p:txStyles>
    <p:titleStyle>
      <a:lvl1pPr algn="l" defTabSz="932743" rtl="0" eaLnBrk="1" latinLnBrk="0" hangingPunct="1">
        <a:spcBef>
          <a:spcPct val="0"/>
        </a:spcBef>
        <a:buNone/>
        <a:defRPr sz="6120" kern="1200">
          <a:solidFill>
            <a:schemeClr val="tx1"/>
          </a:solidFill>
          <a:latin typeface="Segoe UI Light" pitchFamily="34" charset="0"/>
          <a:ea typeface="+mj-ea"/>
          <a:cs typeface="+mj-cs"/>
        </a:defRPr>
      </a:lvl1pPr>
    </p:titleStyle>
    <p:bodyStyle>
      <a:lvl1pPr marL="349779" indent="-349779" algn="l" defTabSz="932743"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855" indent="-291482" algn="l" defTabSz="932743"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929" indent="-233186" algn="l" defTabSz="932743"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30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674"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5045"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417"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789"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162" indent="-233186" algn="l" defTabSz="9327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43" rtl="0" eaLnBrk="1" latinLnBrk="0" hangingPunct="1">
        <a:defRPr sz="1904" kern="1200">
          <a:solidFill>
            <a:schemeClr val="tx1"/>
          </a:solidFill>
          <a:latin typeface="+mn-lt"/>
          <a:ea typeface="+mn-ea"/>
          <a:cs typeface="+mn-cs"/>
        </a:defRPr>
      </a:lvl1pPr>
      <a:lvl2pPr marL="466372" algn="l" defTabSz="932743" rtl="0" eaLnBrk="1" latinLnBrk="0" hangingPunct="1">
        <a:defRPr sz="1904" kern="1200">
          <a:solidFill>
            <a:schemeClr val="tx1"/>
          </a:solidFill>
          <a:latin typeface="+mn-lt"/>
          <a:ea typeface="+mn-ea"/>
          <a:cs typeface="+mn-cs"/>
        </a:defRPr>
      </a:lvl2pPr>
      <a:lvl3pPr marL="932743" algn="l" defTabSz="932743" rtl="0" eaLnBrk="1" latinLnBrk="0" hangingPunct="1">
        <a:defRPr sz="1904" kern="1200">
          <a:solidFill>
            <a:schemeClr val="tx1"/>
          </a:solidFill>
          <a:latin typeface="+mn-lt"/>
          <a:ea typeface="+mn-ea"/>
          <a:cs typeface="+mn-cs"/>
        </a:defRPr>
      </a:lvl3pPr>
      <a:lvl4pPr marL="1399115" algn="l" defTabSz="932743" rtl="0" eaLnBrk="1" latinLnBrk="0" hangingPunct="1">
        <a:defRPr sz="1904" kern="1200">
          <a:solidFill>
            <a:schemeClr val="tx1"/>
          </a:solidFill>
          <a:latin typeface="+mn-lt"/>
          <a:ea typeface="+mn-ea"/>
          <a:cs typeface="+mn-cs"/>
        </a:defRPr>
      </a:lvl4pPr>
      <a:lvl5pPr marL="1865488" algn="l" defTabSz="932743" rtl="0" eaLnBrk="1" latinLnBrk="0" hangingPunct="1">
        <a:defRPr sz="1904" kern="1200">
          <a:solidFill>
            <a:schemeClr val="tx1"/>
          </a:solidFill>
          <a:latin typeface="+mn-lt"/>
          <a:ea typeface="+mn-ea"/>
          <a:cs typeface="+mn-cs"/>
        </a:defRPr>
      </a:lvl5pPr>
      <a:lvl6pPr marL="2331860" algn="l" defTabSz="932743" rtl="0" eaLnBrk="1" latinLnBrk="0" hangingPunct="1">
        <a:defRPr sz="1904" kern="1200">
          <a:solidFill>
            <a:schemeClr val="tx1"/>
          </a:solidFill>
          <a:latin typeface="+mn-lt"/>
          <a:ea typeface="+mn-ea"/>
          <a:cs typeface="+mn-cs"/>
        </a:defRPr>
      </a:lvl6pPr>
      <a:lvl7pPr marL="2798231" algn="l" defTabSz="932743" rtl="0" eaLnBrk="1" latinLnBrk="0" hangingPunct="1">
        <a:defRPr sz="1904" kern="1200">
          <a:solidFill>
            <a:schemeClr val="tx1"/>
          </a:solidFill>
          <a:latin typeface="+mn-lt"/>
          <a:ea typeface="+mn-ea"/>
          <a:cs typeface="+mn-cs"/>
        </a:defRPr>
      </a:lvl7pPr>
      <a:lvl8pPr marL="3264603" algn="l" defTabSz="932743" rtl="0" eaLnBrk="1" latinLnBrk="0" hangingPunct="1">
        <a:defRPr sz="1904" kern="1200">
          <a:solidFill>
            <a:schemeClr val="tx1"/>
          </a:solidFill>
          <a:latin typeface="+mn-lt"/>
          <a:ea typeface="+mn-ea"/>
          <a:cs typeface="+mn-cs"/>
        </a:defRPr>
      </a:lvl8pPr>
      <a:lvl9pPr marL="3730975" algn="l" defTabSz="932743" rtl="0" eaLnBrk="1" latinLnBrk="0" hangingPunct="1">
        <a:defRPr sz="190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95518" y="200235"/>
            <a:ext cx="11375537" cy="1186802"/>
          </a:xfrm>
          <a:prstGeom prst="rect">
            <a:avLst/>
          </a:prstGeom>
        </p:spPr>
        <p:txBody>
          <a:bodyPr vert="horz" wrap="square" lIns="0" tIns="0" rIns="0" bIns="0" rtlCol="0" anchor="b" anchorCtr="0">
            <a:noAutofit/>
          </a:bodyPr>
          <a:lstStyle/>
          <a:p>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title</a:t>
            </a:r>
            <a:r>
              <a:rPr lang="pt-PT" noProof="0" dirty="0"/>
              <a:t> </a:t>
            </a:r>
            <a:r>
              <a:rPr lang="pt-PT" noProof="0" dirty="0" err="1"/>
              <a:t>style</a:t>
            </a:r>
            <a:endParaRPr lang="pt-PT" noProof="0" dirty="0"/>
          </a:p>
        </p:txBody>
      </p:sp>
      <p:sp>
        <p:nvSpPr>
          <p:cNvPr id="3" name="Text Placeholder 2"/>
          <p:cNvSpPr>
            <a:spLocks noGrp="1"/>
          </p:cNvSpPr>
          <p:nvPr>
            <p:ph type="body" idx="1"/>
          </p:nvPr>
        </p:nvSpPr>
        <p:spPr>
          <a:xfrm>
            <a:off x="617474" y="1718009"/>
            <a:ext cx="11375535" cy="4680686"/>
          </a:xfrm>
          <a:prstGeom prst="rect">
            <a:avLst/>
          </a:prstGeom>
        </p:spPr>
        <p:txBody>
          <a:bodyPr vert="horz" wrap="square" lIns="0" tIns="0" rIns="0" bIns="0" rtlCol="0">
            <a:normAutofit/>
          </a:bodyPr>
          <a:lstStyle/>
          <a:p>
            <a:pPr lvl="0"/>
            <a:r>
              <a:rPr lang="pt-PT" noProof="0" dirty="0" err="1"/>
              <a:t>Click</a:t>
            </a:r>
            <a:r>
              <a:rPr lang="pt-PT" noProof="0" dirty="0"/>
              <a:t> to </a:t>
            </a:r>
            <a:r>
              <a:rPr lang="pt-PT" noProof="0" dirty="0" err="1"/>
              <a:t>edit</a:t>
            </a:r>
            <a:r>
              <a:rPr lang="pt-PT" noProof="0" dirty="0"/>
              <a:t> </a:t>
            </a:r>
            <a:r>
              <a:rPr lang="pt-PT" noProof="0" dirty="0" err="1"/>
              <a:t>Master</a:t>
            </a:r>
            <a:r>
              <a:rPr lang="pt-PT" noProof="0" dirty="0"/>
              <a:t> </a:t>
            </a:r>
            <a:r>
              <a:rPr lang="pt-PT" noProof="0" dirty="0" err="1"/>
              <a:t>text</a:t>
            </a:r>
            <a:r>
              <a:rPr lang="pt-PT" noProof="0" dirty="0"/>
              <a:t> </a:t>
            </a:r>
            <a:r>
              <a:rPr lang="pt-PT" noProof="0" dirty="0" err="1"/>
              <a:t>styles</a:t>
            </a:r>
            <a:endParaRPr lang="pt-PT" noProof="0" dirty="0"/>
          </a:p>
          <a:p>
            <a:pPr lvl="1"/>
            <a:r>
              <a:rPr lang="pt-PT" noProof="0" dirty="0" err="1"/>
              <a:t>Second</a:t>
            </a:r>
            <a:r>
              <a:rPr lang="pt-PT" noProof="0" dirty="0"/>
              <a:t> </a:t>
            </a:r>
            <a:r>
              <a:rPr lang="pt-PT" noProof="0" dirty="0" err="1"/>
              <a:t>level</a:t>
            </a:r>
            <a:endParaRPr lang="pt-PT" noProof="0" dirty="0"/>
          </a:p>
          <a:p>
            <a:pPr lvl="2"/>
            <a:r>
              <a:rPr lang="pt-PT" noProof="0" dirty="0" err="1"/>
              <a:t>Third</a:t>
            </a:r>
            <a:r>
              <a:rPr lang="pt-PT" noProof="0" dirty="0"/>
              <a:t> </a:t>
            </a:r>
            <a:r>
              <a:rPr lang="pt-PT" noProof="0" dirty="0" err="1"/>
              <a:t>level</a:t>
            </a:r>
            <a:endParaRPr lang="pt-PT" noProof="0" dirty="0"/>
          </a:p>
          <a:p>
            <a:pPr lvl="3"/>
            <a:r>
              <a:rPr lang="pt-PT" noProof="0" dirty="0" err="1"/>
              <a:t>Fourth</a:t>
            </a:r>
            <a:r>
              <a:rPr lang="pt-PT" noProof="0" dirty="0"/>
              <a:t> </a:t>
            </a:r>
            <a:r>
              <a:rPr lang="pt-PT" noProof="0" dirty="0" err="1"/>
              <a:t>level</a:t>
            </a:r>
            <a:endParaRPr lang="pt-PT" noProof="0" dirty="0"/>
          </a:p>
          <a:p>
            <a:pPr lvl="4"/>
            <a:r>
              <a:rPr lang="pt-PT" noProof="0" dirty="0" err="1"/>
              <a:t>Fifth</a:t>
            </a:r>
            <a:r>
              <a:rPr lang="pt-PT" noProof="0" dirty="0"/>
              <a:t> </a:t>
            </a:r>
            <a:r>
              <a:rPr lang="pt-PT" noProof="0" dirty="0" err="1"/>
              <a:t>level</a:t>
            </a:r>
            <a:endParaRPr lang="pt-PT" noProof="0" dirty="0"/>
          </a:p>
        </p:txBody>
      </p:sp>
      <p:sp>
        <p:nvSpPr>
          <p:cNvPr id="4" name="Date Placeholder 3"/>
          <p:cNvSpPr>
            <a:spLocks noGrp="1"/>
          </p:cNvSpPr>
          <p:nvPr>
            <p:ph type="dt" sz="half" idx="2"/>
          </p:nvPr>
        </p:nvSpPr>
        <p:spPr>
          <a:xfrm>
            <a:off x="725461"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DA97B450-6A9F-4603-BB85-9F7704CBB83E}" type="datetime1">
              <a:rPr lang="pt-PT" smtClean="0">
                <a:solidFill>
                  <a:srgbClr val="292929">
                    <a:lumMod val="75000"/>
                    <a:lumOff val="25000"/>
                  </a:srgbClr>
                </a:solidFill>
              </a:rPr>
              <a:pPr defTabSz="1243493"/>
              <a:t>30/11/2018</a:t>
            </a:fld>
            <a:endParaRPr lang="pt-PT" dirty="0">
              <a:solidFill>
                <a:srgbClr val="292929">
                  <a:lumMod val="75000"/>
                  <a:lumOff val="25000"/>
                </a:srgbClr>
              </a:solidFill>
            </a:endParaRPr>
          </a:p>
        </p:txBody>
      </p:sp>
      <p:sp>
        <p:nvSpPr>
          <p:cNvPr id="5" name="Footer Placeholder 4"/>
          <p:cNvSpPr>
            <a:spLocks noGrp="1"/>
          </p:cNvSpPr>
          <p:nvPr>
            <p:ph type="ftr" sz="quarter" idx="3"/>
          </p:nvPr>
        </p:nvSpPr>
        <p:spPr>
          <a:xfrm>
            <a:off x="4352766" y="6648037"/>
            <a:ext cx="3938217" cy="372394"/>
          </a:xfrm>
          <a:prstGeom prst="rect">
            <a:avLst/>
          </a:prstGeom>
        </p:spPr>
        <p:txBody>
          <a:bodyPr anchor="b"/>
          <a:lstStyle>
            <a:lvl1pPr algn="ctr">
              <a:defRPr sz="1088">
                <a:solidFill>
                  <a:schemeClr val="tx1">
                    <a:lumMod val="75000"/>
                    <a:lumOff val="25000"/>
                  </a:schemeClr>
                </a:solidFill>
              </a:defRPr>
            </a:lvl1pPr>
          </a:lstStyle>
          <a:p>
            <a:pPr defTabSz="1243493"/>
            <a:r>
              <a:rPr lang="pt-PT">
                <a:solidFill>
                  <a:srgbClr val="292929">
                    <a:lumMod val="75000"/>
                    <a:lumOff val="25000"/>
                  </a:srgbClr>
                </a:solidFill>
              </a:rPr>
              <a:t>www.devscope.net</a:t>
            </a:r>
          </a:p>
        </p:txBody>
      </p:sp>
      <p:sp>
        <p:nvSpPr>
          <p:cNvPr id="6" name="Slide Number Placeholder 5"/>
          <p:cNvSpPr>
            <a:spLocks noGrp="1"/>
          </p:cNvSpPr>
          <p:nvPr>
            <p:ph type="sldNum" sz="quarter" idx="4"/>
          </p:nvPr>
        </p:nvSpPr>
        <p:spPr>
          <a:xfrm>
            <a:off x="9016444" y="6648037"/>
            <a:ext cx="2901844" cy="372394"/>
          </a:xfrm>
          <a:prstGeom prst="rect">
            <a:avLst/>
          </a:prstGeom>
        </p:spPr>
        <p:txBody>
          <a:bodyPr anchor="b"/>
          <a:lstStyle>
            <a:lvl1pPr algn="ctr">
              <a:defRPr sz="1088">
                <a:solidFill>
                  <a:schemeClr val="tx1">
                    <a:lumMod val="75000"/>
                    <a:lumOff val="25000"/>
                  </a:schemeClr>
                </a:solidFill>
              </a:defRPr>
            </a:lvl1pPr>
          </a:lstStyle>
          <a:p>
            <a:pPr defTabSz="1243493"/>
            <a:fld id="{406BA5C3-4A3D-4FA7-8EA0-AB15012EA744}" type="slidenum">
              <a:rPr lang="pt-PT" smtClean="0">
                <a:solidFill>
                  <a:srgbClr val="292929">
                    <a:lumMod val="75000"/>
                    <a:lumOff val="25000"/>
                  </a:srgbClr>
                </a:solidFill>
              </a:rPr>
              <a:pPr defTabSz="1243493"/>
              <a:t>‹#›</a:t>
            </a:fld>
            <a:endParaRPr lang="pt-PT">
              <a:solidFill>
                <a:srgbClr val="292929">
                  <a:lumMod val="75000"/>
                  <a:lumOff val="25000"/>
                </a:srgbClr>
              </a:solidFill>
            </a:endParaRPr>
          </a:p>
        </p:txBody>
      </p:sp>
    </p:spTree>
    <p:extLst>
      <p:ext uri="{BB962C8B-B14F-4D97-AF65-F5344CB8AC3E}">
        <p14:creationId xmlns:p14="http://schemas.microsoft.com/office/powerpoint/2010/main" val="2411603688"/>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Lst>
  <p:transition>
    <p:fade/>
  </p:transition>
  <p:hf hdr="0" dt="0"/>
  <p:txStyles>
    <p:titleStyle>
      <a:lvl1pPr algn="l" defTabSz="932706"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469610" indent="-469610" algn="l" defTabSz="932706" rtl="0" eaLnBrk="1" latinLnBrk="0" hangingPunct="1">
        <a:lnSpc>
          <a:spcPct val="150000"/>
        </a:lnSpc>
        <a:spcBef>
          <a:spcPct val="20000"/>
        </a:spcBef>
        <a:buClr>
          <a:srgbClr val="EE700C"/>
        </a:buClr>
        <a:buSzPct val="90000"/>
        <a:buFont typeface="Arial" pitchFamily="34" charset="0"/>
        <a:buChar char="•"/>
        <a:defRPr sz="2448" kern="1200">
          <a:solidFill>
            <a:schemeClr val="tx1">
              <a:lumMod val="75000"/>
              <a:lumOff val="25000"/>
              <a:alpha val="99000"/>
            </a:schemeClr>
          </a:solidFill>
          <a:latin typeface="+mn-lt"/>
          <a:ea typeface="+mn-ea"/>
          <a:cs typeface="+mn-cs"/>
        </a:defRPr>
      </a:lvl1pPr>
      <a:lvl2pPr marL="872829" indent="-403219" algn="l" defTabSz="932706" rtl="0" eaLnBrk="1" latinLnBrk="0" hangingPunct="1">
        <a:lnSpc>
          <a:spcPct val="150000"/>
        </a:lnSpc>
        <a:spcBef>
          <a:spcPct val="20000"/>
        </a:spcBef>
        <a:buClr>
          <a:srgbClr val="EE700C"/>
        </a:buClr>
        <a:buSzPct val="90000"/>
        <a:buFont typeface="Arial" pitchFamily="34" charset="0"/>
        <a:buChar char="•"/>
        <a:defRPr sz="2040" kern="1200">
          <a:solidFill>
            <a:schemeClr val="tx1">
              <a:lumMod val="75000"/>
              <a:lumOff val="25000"/>
              <a:alpha val="99000"/>
            </a:schemeClr>
          </a:solidFill>
          <a:latin typeface="+mn-lt"/>
          <a:ea typeface="+mn-ea"/>
          <a:cs typeface="+mn-cs"/>
        </a:defRPr>
      </a:lvl2pPr>
      <a:lvl3pPr marL="1284143" indent="-411314" algn="l" defTabSz="932706" rtl="0" eaLnBrk="1" latinLnBrk="0" hangingPunct="1">
        <a:lnSpc>
          <a:spcPct val="150000"/>
        </a:lnSpc>
        <a:spcBef>
          <a:spcPct val="20000"/>
        </a:spcBef>
        <a:buClr>
          <a:srgbClr val="EE700C"/>
        </a:buClr>
        <a:buSzPct val="90000"/>
        <a:buFont typeface="Arial" pitchFamily="34" charset="0"/>
        <a:buChar char="•"/>
        <a:defRPr sz="1904" kern="1200">
          <a:solidFill>
            <a:schemeClr val="tx1">
              <a:lumMod val="75000"/>
              <a:lumOff val="25000"/>
              <a:alpha val="99000"/>
            </a:schemeClr>
          </a:solidFill>
          <a:latin typeface="+mn-lt"/>
          <a:ea typeface="+mn-ea"/>
          <a:cs typeface="+mn-cs"/>
        </a:defRPr>
      </a:lvl3pPr>
      <a:lvl4pPr marL="1637160" indent="-353018"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4pPr>
      <a:lvl5pPr marL="1980462" indent="-343301" algn="l" defTabSz="932706" rtl="0" eaLnBrk="1" latinLnBrk="0" hangingPunct="1">
        <a:lnSpc>
          <a:spcPct val="150000"/>
        </a:lnSpc>
        <a:spcBef>
          <a:spcPct val="20000"/>
        </a:spcBef>
        <a:buClr>
          <a:srgbClr val="EE700C"/>
        </a:buClr>
        <a:buSzPct val="90000"/>
        <a:buFont typeface="Arial" pitchFamily="34" charset="0"/>
        <a:buChar char="•"/>
        <a:defRPr sz="1632" kern="1200">
          <a:solidFill>
            <a:schemeClr val="tx1">
              <a:lumMod val="75000"/>
              <a:lumOff val="25000"/>
              <a:alpha val="99000"/>
            </a:schemeClr>
          </a:solidFill>
          <a:latin typeface="+mn-lt"/>
          <a:ea typeface="+mn-ea"/>
          <a:cs typeface="+mn-cs"/>
        </a:defRPr>
      </a:lvl5pPr>
      <a:lvl6pPr marL="2564943"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1296"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649"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4002" indent="-233177" algn="l" defTabSz="93270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706" rtl="0" eaLnBrk="1" latinLnBrk="0" hangingPunct="1">
        <a:defRPr sz="1904" kern="1200">
          <a:solidFill>
            <a:schemeClr val="tx1"/>
          </a:solidFill>
          <a:latin typeface="+mn-lt"/>
          <a:ea typeface="+mn-ea"/>
          <a:cs typeface="+mn-cs"/>
        </a:defRPr>
      </a:lvl1pPr>
      <a:lvl2pPr marL="466353" algn="l" defTabSz="932706" rtl="0" eaLnBrk="1" latinLnBrk="0" hangingPunct="1">
        <a:defRPr sz="1904" kern="1200">
          <a:solidFill>
            <a:schemeClr val="tx1"/>
          </a:solidFill>
          <a:latin typeface="+mn-lt"/>
          <a:ea typeface="+mn-ea"/>
          <a:cs typeface="+mn-cs"/>
        </a:defRPr>
      </a:lvl2pPr>
      <a:lvl3pPr marL="932706" algn="l" defTabSz="932706" rtl="0" eaLnBrk="1" latinLnBrk="0" hangingPunct="1">
        <a:defRPr sz="1904" kern="1200">
          <a:solidFill>
            <a:schemeClr val="tx1"/>
          </a:solidFill>
          <a:latin typeface="+mn-lt"/>
          <a:ea typeface="+mn-ea"/>
          <a:cs typeface="+mn-cs"/>
        </a:defRPr>
      </a:lvl3pPr>
      <a:lvl4pPr marL="1399060" algn="l" defTabSz="932706" rtl="0" eaLnBrk="1" latinLnBrk="0" hangingPunct="1">
        <a:defRPr sz="1904" kern="1200">
          <a:solidFill>
            <a:schemeClr val="tx1"/>
          </a:solidFill>
          <a:latin typeface="+mn-lt"/>
          <a:ea typeface="+mn-ea"/>
          <a:cs typeface="+mn-cs"/>
        </a:defRPr>
      </a:lvl4pPr>
      <a:lvl5pPr marL="1865413" algn="l" defTabSz="932706" rtl="0" eaLnBrk="1" latinLnBrk="0" hangingPunct="1">
        <a:defRPr sz="1904" kern="1200">
          <a:solidFill>
            <a:schemeClr val="tx1"/>
          </a:solidFill>
          <a:latin typeface="+mn-lt"/>
          <a:ea typeface="+mn-ea"/>
          <a:cs typeface="+mn-cs"/>
        </a:defRPr>
      </a:lvl5pPr>
      <a:lvl6pPr marL="2331766" algn="l" defTabSz="932706" rtl="0" eaLnBrk="1" latinLnBrk="0" hangingPunct="1">
        <a:defRPr sz="1904" kern="1200">
          <a:solidFill>
            <a:schemeClr val="tx1"/>
          </a:solidFill>
          <a:latin typeface="+mn-lt"/>
          <a:ea typeface="+mn-ea"/>
          <a:cs typeface="+mn-cs"/>
        </a:defRPr>
      </a:lvl6pPr>
      <a:lvl7pPr marL="2798119" algn="l" defTabSz="932706" rtl="0" eaLnBrk="1" latinLnBrk="0" hangingPunct="1">
        <a:defRPr sz="1904" kern="1200">
          <a:solidFill>
            <a:schemeClr val="tx1"/>
          </a:solidFill>
          <a:latin typeface="+mn-lt"/>
          <a:ea typeface="+mn-ea"/>
          <a:cs typeface="+mn-cs"/>
        </a:defRPr>
      </a:lvl7pPr>
      <a:lvl8pPr marL="3264473" algn="l" defTabSz="932706" rtl="0" eaLnBrk="1" latinLnBrk="0" hangingPunct="1">
        <a:defRPr sz="1904" kern="1200">
          <a:solidFill>
            <a:schemeClr val="tx1"/>
          </a:solidFill>
          <a:latin typeface="+mn-lt"/>
          <a:ea typeface="+mn-ea"/>
          <a:cs typeface="+mn-cs"/>
        </a:defRPr>
      </a:lvl8pPr>
      <a:lvl9pPr marL="3730826" algn="l" defTabSz="932706" rtl="0" eaLnBrk="1" latinLnBrk="0" hangingPunct="1">
        <a:defRPr sz="1904"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7644178"/>
      </p:ext>
    </p:extLst>
  </p:cSld>
  <p:clrMap bg1="lt1" tx1="dk1" bg2="lt2" tx2="dk2" accent1="accent1" accent2="accent2" accent3="accent3" accent4="accent4" accent5="accent5" accent6="accent6" hlink="hlink" folHlink="folHlink"/>
  <p:sldLayoutIdLst>
    <p:sldLayoutId id="2147484244"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 id="2147484256" r:id="rId13"/>
    <p:sldLayoutId id="2147484257" r:id="rId14"/>
    <p:sldLayoutId id="2147484258" r:id="rId15"/>
    <p:sldLayoutId id="2147484259" r:id="rId16"/>
    <p:sldLayoutId id="2147484260" r:id="rId17"/>
    <p:sldLayoutId id="2147484261" r:id="rId18"/>
    <p:sldLayoutId id="2147484262" r:id="rId19"/>
    <p:sldLayoutId id="2147484263" r:id="rId20"/>
    <p:sldLayoutId id="2147484264" r:id="rId21"/>
    <p:sldLayoutId id="2147484265" r:id="rId22"/>
    <p:sldLayoutId id="2147484266" r:id="rId23"/>
    <p:sldLayoutId id="2147484267" r:id="rId24"/>
    <p:sldLayoutId id="2147484268" r:id="rId25"/>
    <p:sldLayoutId id="2147484269" r:id="rId26"/>
    <p:sldLayoutId id="2147484270" r:id="rId27"/>
    <p:sldLayoutId id="2147484271" r:id="rId28"/>
    <p:sldLayoutId id="2147484272" r:id="rId29"/>
    <p:sldLayoutId id="2147484273" r:id="rId30"/>
    <p:sldLayoutId id="2147484274" r:id="rId31"/>
    <p:sldLayoutId id="2147484275" r:id="rId32"/>
    <p:sldLayoutId id="2147484276" r:id="rId33"/>
    <p:sldLayoutId id="2147484277" r:id="rId34"/>
    <p:sldLayoutId id="2147484278" r:id="rId35"/>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08539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 id="2147484301" r:id="rId21"/>
    <p:sldLayoutId id="2147484302" r:id="rId22"/>
    <p:sldLayoutId id="2147484303" r:id="rId23"/>
    <p:sldLayoutId id="2147484304" r:id="rId24"/>
    <p:sldLayoutId id="2147484305" r:id="rId25"/>
    <p:sldLayoutId id="2147484306" r:id="rId26"/>
    <p:sldLayoutId id="2147484307" r:id="rId27"/>
    <p:sldLayoutId id="2147484308" r:id="rId28"/>
    <p:sldLayoutId id="2147484309" r:id="rId29"/>
    <p:sldLayoutId id="2147484310" r:id="rId30"/>
    <p:sldLayoutId id="2147484311" r:id="rId31"/>
    <p:sldLayoutId id="2147484312" r:id="rId32"/>
    <p:sldLayoutId id="2147484314" r:id="rId33"/>
    <p:sldLayoutId id="2147484315" r:id="rId34"/>
    <p:sldLayoutId id="2147484318" r:id="rId35"/>
    <p:sldLayoutId id="2147484321" r:id="rId3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833654"/>
      </p:ext>
    </p:extLst>
  </p:cSld>
  <p:clrMap bg1="dk1" tx1="lt1" bg2="dk2" tx2="lt2" accent1="accent1" accent2="accent2" accent3="accent3" accent4="accent4" accent5="accent5" accent6="accent6" hlink="hlink" folHlink="folHlink"/>
  <p:sldLayoutIdLst>
    <p:sldLayoutId id="2147484323" r:id="rId1"/>
    <p:sldLayoutId id="2147484324" r:id="rId2"/>
    <p:sldLayoutId id="2147484325" r:id="rId3"/>
    <p:sldLayoutId id="2147484326" r:id="rId4"/>
    <p:sldLayoutId id="2147484327" r:id="rId5"/>
    <p:sldLayoutId id="2147484328" r:id="rId6"/>
    <p:sldLayoutId id="2147484329" r:id="rId7"/>
    <p:sldLayoutId id="2147484330" r:id="rId8"/>
    <p:sldLayoutId id="2147484331" r:id="rId9"/>
    <p:sldLayoutId id="2147484332" r:id="rId10"/>
    <p:sldLayoutId id="2147484333" r:id="rId11"/>
    <p:sldLayoutId id="2147484334" r:id="rId12"/>
    <p:sldLayoutId id="2147484335" r:id="rId13"/>
    <p:sldLayoutId id="2147484336" r:id="rId14"/>
    <p:sldLayoutId id="2147484337" r:id="rId15"/>
    <p:sldLayoutId id="2147484338" r:id="rId16"/>
    <p:sldLayoutId id="2147484339" r:id="rId17"/>
    <p:sldLayoutId id="2147484340" r:id="rId18"/>
    <p:sldLayoutId id="2147484341" r:id="rId19"/>
    <p:sldLayoutId id="2147484342" r:id="rId20"/>
    <p:sldLayoutId id="2147484343" r:id="rId21"/>
    <p:sldLayoutId id="2147484344" r:id="rId22"/>
    <p:sldLayoutId id="2147484345" r:id="rId23"/>
    <p:sldLayoutId id="2147484346" r:id="rId24"/>
    <p:sldLayoutId id="2147484347" r:id="rId25"/>
    <p:sldLayoutId id="2147484348" r:id="rId26"/>
    <p:sldLayoutId id="2147484349" r:id="rId27"/>
    <p:sldLayoutId id="2147484350"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885102430"/>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4909019"/>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 id="2147484428" r:id="rId12"/>
    <p:sldLayoutId id="2147484429" r:id="rId13"/>
    <p:sldLayoutId id="2147484430" r:id="rId14"/>
    <p:sldLayoutId id="2147484431" r:id="rId15"/>
    <p:sldLayoutId id="2147484432" r:id="rId16"/>
    <p:sldLayoutId id="2147484433" r:id="rId17"/>
    <p:sldLayoutId id="2147484434" r:id="rId18"/>
    <p:sldLayoutId id="2147484435" r:id="rId19"/>
    <p:sldLayoutId id="2147484436" r:id="rId20"/>
    <p:sldLayoutId id="2147484437" r:id="rId21"/>
    <p:sldLayoutId id="2147484438" r:id="rId22"/>
    <p:sldLayoutId id="2147484439" r:id="rId23"/>
    <p:sldLayoutId id="2147484440" r:id="rId24"/>
    <p:sldLayoutId id="2147484441" r:id="rId25"/>
    <p:sldLayoutId id="2147484442" r:id="rId26"/>
    <p:sldLayoutId id="2147484443" r:id="rId27"/>
    <p:sldLayoutId id="2147484444"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solidFill>
            <a:srgbClr val="00B0F0"/>
          </a:soli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solidFill>
            <a:schemeClr val="tx1">
              <a:lumMod val="75000"/>
              <a:lumOff val="25000"/>
            </a:schemeClr>
          </a:soli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tx1">
              <a:lumMod val="75000"/>
              <a:lumOff val="25000"/>
            </a:schemeClr>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solidFill>
            <a:schemeClr val="tx1">
              <a:lumMod val="75000"/>
              <a:lumOff val="25000"/>
            </a:schemeClr>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tx1">
              <a:lumMod val="75000"/>
              <a:lumOff val="25000"/>
            </a:schemeClr>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solidFill>
            <a:schemeClr val="tx1">
              <a:lumMod val="75000"/>
              <a:lumOff val="25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133760"/>
          </a:xfrm>
          <a:prstGeom prst="rect">
            <a:avLst/>
          </a:prstGeom>
        </p:spPr>
        <p:txBody>
          <a:bodyPr vert="horz" wrap="square" lIns="146304" tIns="91440" rIns="146304" bIns="91440" rtlCol="0">
            <a:spAutoFit/>
          </a:bodyPr>
          <a:lstStyle/>
          <a:p>
            <a:pPr marL="342731" marR="0" lvl="0" indent="-342731" algn="l" defTabSz="93228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3912" marR="0" lvl="1" indent="-241181" algn="l" defTabSz="93228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8395"/>
            <a:ext cx="955684" cy="5775360"/>
            <a:chOff x="12618967" y="-8395"/>
            <a:chExt cx="955684" cy="5775360"/>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013"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013"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01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01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79639" y="256886"/>
              <a:ext cx="860293" cy="329731"/>
            </a:xfrm>
            <a:prstGeom prst="rect">
              <a:avLst/>
            </a:prstGeom>
            <a:noFill/>
          </p:spPr>
          <p:txBody>
            <a:bodyPr wrap="none" lIns="0" tIns="91440" rIns="182880" bIns="91440" rtlCol="0">
              <a:spAutoFit/>
            </a:bodyPr>
            <a:lstStyle/>
            <a:p>
              <a:pPr marL="0" marR="0" lvl="0" indent="0" defTabSz="91395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15628" y="4227299"/>
              <a:ext cx="2709380" cy="329731"/>
            </a:xfrm>
            <a:prstGeom prst="rect">
              <a:avLst/>
            </a:prstGeom>
            <a:noFill/>
          </p:spPr>
          <p:txBody>
            <a:bodyPr wrap="none" lIns="0" tIns="91440" rIns="182880" bIns="91440" rtlCol="0">
              <a:spAutoFit/>
            </a:bodyPr>
            <a:lstStyle/>
            <a:p>
              <a:pPr marL="0" marR="0" lvl="0" indent="0" defTabSz="91395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719229465"/>
      </p:ext>
    </p:extLst>
  </p:cSld>
  <p:clrMap bg1="dk1" tx1="lt1" bg2="dk2" tx2="lt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 id="2147484457" r:id="rId12"/>
    <p:sldLayoutId id="2147484458" r:id="rId13"/>
    <p:sldLayoutId id="2147484459" r:id="rId14"/>
    <p:sldLayoutId id="2147484460" r:id="rId15"/>
    <p:sldLayoutId id="2147484461" r:id="rId16"/>
    <p:sldLayoutId id="2147484462" r:id="rId17"/>
    <p:sldLayoutId id="2147484463" r:id="rId18"/>
    <p:sldLayoutId id="2147484464" r:id="rId19"/>
    <p:sldLayoutId id="2147484465" r:id="rId20"/>
  </p:sldLayoutIdLst>
  <p:transition>
    <p:fade/>
  </p:transition>
  <p:txStyles>
    <p:titleStyle>
      <a:lvl1pPr algn="l" defTabSz="932283"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Tx/>
        <a:buSzPct val="90000"/>
        <a:buFont typeface="Arial" pitchFamily="34" charset="0"/>
        <a:buChar char="•"/>
        <a:tabLst/>
        <a:defRPr lang="en-US" sz="3998" kern="1200" spc="0" baseline="0" dirty="0" smtClean="0">
          <a:gradFill>
            <a:gsLst>
              <a:gs pos="1250">
                <a:schemeClr val="tx1"/>
              </a:gs>
              <a:gs pos="100000">
                <a:schemeClr val="tx1"/>
              </a:gs>
            </a:gsLst>
            <a:lin ang="5400000" scaled="0"/>
          </a:gra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Tx/>
        <a:buSzPct val="90000"/>
        <a:buFont typeface="Arial" pitchFamily="34" charset="0"/>
        <a:buChar char="•"/>
        <a:tabLst/>
        <a:defRPr lang="en-US" sz="2399"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707"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194"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6681"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notesSlide" Target="../notesSlides/notesSlide7.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320.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320.xml"/></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320.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2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320.xml"/></Relationships>
</file>

<file path=ppt/slides/_rels/slide15.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12.xml"/><Relationship Id="rId1" Type="http://schemas.openxmlformats.org/officeDocument/2006/relationships/slideLayout" Target="../slideLayouts/slideLayout320.xml"/></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320.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324.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320.xml"/><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03.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slideLayout" Target="../slideLayouts/slideLayout339.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emf"/><Relationship Id="rId7" Type="http://schemas.openxmlformats.org/officeDocument/2006/relationships/image" Target="../media/image99.jpeg"/><Relationship Id="rId2" Type="http://schemas.openxmlformats.org/officeDocument/2006/relationships/image" Target="../media/image94.emf"/><Relationship Id="rId1" Type="http://schemas.openxmlformats.org/officeDocument/2006/relationships/slideLayout" Target="../slideLayouts/slideLayout339.xml"/><Relationship Id="rId6" Type="http://schemas.openxmlformats.org/officeDocument/2006/relationships/image" Target="../media/image98.png"/><Relationship Id="rId5" Type="http://schemas.openxmlformats.org/officeDocument/2006/relationships/image" Target="../media/image97.emf"/><Relationship Id="rId4" Type="http://schemas.openxmlformats.org/officeDocument/2006/relationships/image" Target="../media/image96.emf"/></Relationships>
</file>

<file path=ppt/slides/_rels/slide2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9.png"/><Relationship Id="rId3" Type="http://schemas.openxmlformats.org/officeDocument/2006/relationships/image" Target="../media/image102.emf"/><Relationship Id="rId7" Type="http://schemas.openxmlformats.org/officeDocument/2006/relationships/image" Target="../media/image104.emf"/><Relationship Id="rId12" Type="http://schemas.openxmlformats.org/officeDocument/2006/relationships/image" Target="../media/image108.emf"/><Relationship Id="rId2" Type="http://schemas.openxmlformats.org/officeDocument/2006/relationships/image" Target="../media/image101.emf"/><Relationship Id="rId1" Type="http://schemas.openxmlformats.org/officeDocument/2006/relationships/slideLayout" Target="../slideLayouts/slideLayout339.xml"/><Relationship Id="rId6" Type="http://schemas.openxmlformats.org/officeDocument/2006/relationships/image" Target="../media/image95.emf"/><Relationship Id="rId11" Type="http://schemas.openxmlformats.org/officeDocument/2006/relationships/image" Target="../media/image107.emf"/><Relationship Id="rId5" Type="http://schemas.openxmlformats.org/officeDocument/2006/relationships/image" Target="../media/image94.emf"/><Relationship Id="rId15" Type="http://schemas.openxmlformats.org/officeDocument/2006/relationships/image" Target="../media/image111.emf"/><Relationship Id="rId10" Type="http://schemas.openxmlformats.org/officeDocument/2006/relationships/image" Target="../media/image106.emf"/><Relationship Id="rId4" Type="http://schemas.openxmlformats.org/officeDocument/2006/relationships/image" Target="../media/image103.png"/><Relationship Id="rId9" Type="http://schemas.openxmlformats.org/officeDocument/2006/relationships/image" Target="../media/image106.svg"/><Relationship Id="rId14" Type="http://schemas.openxmlformats.org/officeDocument/2006/relationships/image" Target="../media/image110.emf"/></Relationships>
</file>

<file path=ppt/slides/_rels/slide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339.xml"/><Relationship Id="rId5" Type="http://schemas.openxmlformats.org/officeDocument/2006/relationships/image" Target="../media/image115.png"/><Relationship Id="rId4" Type="http://schemas.openxmlformats.org/officeDocument/2006/relationships/image" Target="../media/image114.jpeg"/></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39.xml"/><Relationship Id="rId4" Type="http://schemas.openxmlformats.org/officeDocument/2006/relationships/image" Target="../media/image118.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317.xml"/></Relationships>
</file>

<file path=ppt/slides/_rels/slide2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18.xml"/></Relationships>
</file>

<file path=ppt/slides/_rels/slide2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18.xml"/></Relationships>
</file>

<file path=ppt/slides/_rels/slide2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317.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xml"/><Relationship Id="rId1" Type="http://schemas.openxmlformats.org/officeDocument/2006/relationships/slideLayout" Target="../slideLayouts/slideLayout320.xml"/></Relationships>
</file>

<file path=ppt/slides/_rels/slide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xml"/><Relationship Id="rId1" Type="http://schemas.openxmlformats.org/officeDocument/2006/relationships/slideLayout" Target="../slideLayouts/slideLayout320.xml"/><Relationship Id="rId4" Type="http://schemas.openxmlformats.org/officeDocument/2006/relationships/image" Target="../media/image45.emf"/></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32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20.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320.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Get started with Microsoft PowerApps and Flow</a:t>
            </a:r>
            <a:endParaRPr lang="pt-PT" dirty="0"/>
          </a:p>
        </p:txBody>
      </p:sp>
      <p:sp>
        <p:nvSpPr>
          <p:cNvPr id="3" name="Text Placeholder 2"/>
          <p:cNvSpPr>
            <a:spLocks noGrp="1"/>
          </p:cNvSpPr>
          <p:nvPr>
            <p:ph type="body" sz="quarter" idx="14"/>
          </p:nvPr>
        </p:nvSpPr>
        <p:spPr>
          <a:xfrm>
            <a:off x="274702" y="3857303"/>
            <a:ext cx="7315200" cy="1922764"/>
          </a:xfrm>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653" y="5945533"/>
            <a:ext cx="2308359" cy="969823"/>
          </a:xfrm>
          <a:prstGeom prst="rect">
            <a:avLst/>
          </a:prstGeom>
        </p:spPr>
      </p:pic>
    </p:spTree>
    <p:extLst>
      <p:ext uri="{BB962C8B-B14F-4D97-AF65-F5344CB8AC3E}">
        <p14:creationId xmlns:p14="http://schemas.microsoft.com/office/powerpoint/2010/main" val="89198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96002" y="1914180"/>
            <a:ext cx="5129713" cy="3104311"/>
          </a:xfrm>
          <a:prstGeom prst="rect">
            <a:avLst/>
          </a:prstGeom>
          <a:noFill/>
        </p:spPr>
        <p:txBody>
          <a:bodyPr wrap="square" rtlCol="0">
            <a:spAutoFit/>
          </a:bodyPr>
          <a:lstStyle/>
          <a:p>
            <a:pPr defTabSz="932341">
              <a:defRPr/>
            </a:pPr>
            <a:r>
              <a:rPr lang="en-US" sz="3262" dirty="0">
                <a:solidFill>
                  <a:prstClr val="black"/>
                </a:solidFill>
                <a:latin typeface="Segoe UI Light" panose="020B0502040204020203" pitchFamily="34" charset="0"/>
                <a:cs typeface="Segoe UI Light" panose="020B0502040204020203" pitchFamily="34" charset="0"/>
              </a:rPr>
              <a:t>Click-to-code for integrating the systems you’re already using… even custom APIs.</a:t>
            </a:r>
          </a:p>
          <a:p>
            <a:pPr defTabSz="932341">
              <a:defRPr/>
            </a:pPr>
            <a:endParaRPr lang="en-US" sz="3262" dirty="0">
              <a:solidFill>
                <a:prstClr val="black"/>
              </a:solidFill>
              <a:latin typeface="Segoe UI Light" panose="020B0502040204020203" pitchFamily="34" charset="0"/>
              <a:cs typeface="Segoe UI Light" panose="020B0502040204020203" pitchFamily="34" charset="0"/>
            </a:endParaRPr>
          </a:p>
          <a:p>
            <a:pPr defTabSz="932341">
              <a:defRPr/>
            </a:pPr>
            <a:r>
              <a:rPr lang="en-US" sz="3262" dirty="0">
                <a:solidFill>
                  <a:prstClr val="black"/>
                </a:solidFill>
                <a:latin typeface="Segoe UI Light" panose="020B0502040204020203" pitchFamily="34" charset="0"/>
                <a:cs typeface="Segoe UI Light" panose="020B0502040204020203" pitchFamily="34" charset="0"/>
              </a:rPr>
              <a:t>New services being added every week!</a:t>
            </a:r>
          </a:p>
        </p:txBody>
      </p:sp>
      <p:grpSp>
        <p:nvGrpSpPr>
          <p:cNvPr id="3" name="Group 2"/>
          <p:cNvGrpSpPr/>
          <p:nvPr/>
        </p:nvGrpSpPr>
        <p:grpSpPr>
          <a:xfrm>
            <a:off x="685823" y="999087"/>
            <a:ext cx="6123233" cy="4976143"/>
            <a:chOff x="670159" y="978945"/>
            <a:chExt cx="6005278" cy="4880286"/>
          </a:xfrm>
        </p:grpSpPr>
        <p:grpSp>
          <p:nvGrpSpPr>
            <p:cNvPr id="2" name="Group 1"/>
            <p:cNvGrpSpPr/>
            <p:nvPr/>
          </p:nvGrpSpPr>
          <p:grpSpPr>
            <a:xfrm>
              <a:off x="670159" y="978945"/>
              <a:ext cx="6005278" cy="4880286"/>
              <a:chOff x="670159" y="1592262"/>
              <a:chExt cx="6005278" cy="4880286"/>
            </a:xfrm>
          </p:grpSpPr>
          <p:grpSp>
            <p:nvGrpSpPr>
              <p:cNvPr id="6" name="Group 5"/>
              <p:cNvGrpSpPr/>
              <p:nvPr/>
            </p:nvGrpSpPr>
            <p:grpSpPr>
              <a:xfrm>
                <a:off x="674293" y="1592262"/>
                <a:ext cx="6001144" cy="3873253"/>
                <a:chOff x="379241" y="1263798"/>
                <a:chExt cx="6847644" cy="4419600"/>
              </a:xfrm>
            </p:grpSpPr>
            <p:grpSp>
              <p:nvGrpSpPr>
                <p:cNvPr id="7" name="Group 6"/>
                <p:cNvGrpSpPr/>
                <p:nvPr/>
              </p:nvGrpSpPr>
              <p:grpSpPr>
                <a:xfrm>
                  <a:off x="379241" y="1263798"/>
                  <a:ext cx="6847644" cy="4419600"/>
                  <a:chOff x="2194749" y="2049462"/>
                  <a:chExt cx="6070876" cy="3918259"/>
                </a:xfrm>
              </p:grpSpPr>
              <p:pic>
                <p:nvPicPr>
                  <p:cNvPr id="9"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4280199" y="3069800"/>
                    <a:ext cx="857249" cy="857249"/>
                    <a:chOff x="2211902" y="3040062"/>
                    <a:chExt cx="857249" cy="857249"/>
                  </a:xfrm>
                </p:grpSpPr>
                <p:sp>
                  <p:nvSpPr>
                    <p:cNvPr id="33" name="Rectangle 32"/>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a:solidFill>
                          <a:prstClr val="white"/>
                        </a:solidFill>
                        <a:latin typeface="Calibri" panose="020F0502020204030204"/>
                      </a:endParaRPr>
                    </a:p>
                  </p:txBody>
                </p:sp>
                <p:pic>
                  <p:nvPicPr>
                    <p:cNvPr id="34"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a:solidFill>
                        <a:prstClr val="white"/>
                      </a:solidFill>
                      <a:latin typeface="Calibri" panose="020F0502020204030204"/>
                    </a:endParaRPr>
                  </a:p>
                </p:txBody>
              </p:sp>
            </p:grpSp>
            <p:pic>
              <p:nvPicPr>
                <p:cNvPr id="8" name="Picture 7"/>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35" name="Picture 34"/>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36" name="Picture 35"/>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37" name="Picture 36"/>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38" name="Picture 37"/>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39" name="Picture 38"/>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4" name="TextBox 3"/>
          <p:cNvSpPr txBox="1"/>
          <p:nvPr/>
        </p:nvSpPr>
        <p:spPr>
          <a:xfrm>
            <a:off x="6168523" y="6384114"/>
            <a:ext cx="5889561" cy="374718"/>
          </a:xfrm>
          <a:prstGeom prst="rect">
            <a:avLst/>
          </a:prstGeom>
          <a:noFill/>
        </p:spPr>
        <p:txBody>
          <a:bodyPr wrap="none" rtlCol="0">
            <a:spAutoFit/>
          </a:bodyPr>
          <a:lstStyle/>
          <a:p>
            <a:pPr defTabSz="932341">
              <a:defRPr/>
            </a:pPr>
            <a:r>
              <a:rPr lang="en-US" sz="1835" dirty="0">
                <a:solidFill>
                  <a:srgbClr val="5B9BD5"/>
                </a:solidFill>
                <a:latin typeface="Segoe UI Light" panose="020B0502040204020203" pitchFamily="34" charset="0"/>
                <a:cs typeface="Segoe UI Light" panose="020B0502040204020203" pitchFamily="34" charset="0"/>
              </a:rPr>
              <a:t>https://flow.microsoft.com/manage/connections/available </a:t>
            </a:r>
          </a:p>
        </p:txBody>
      </p:sp>
    </p:spTree>
    <p:extLst>
      <p:ext uri="{BB962C8B-B14F-4D97-AF65-F5344CB8AC3E}">
        <p14:creationId xmlns:p14="http://schemas.microsoft.com/office/powerpoint/2010/main" val="267195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988811-D001-4C16-90FE-C0E4A7743F2C}"/>
              </a:ext>
            </a:extLst>
          </p:cNvPr>
          <p:cNvPicPr>
            <a:picLocks noChangeAspect="1"/>
          </p:cNvPicPr>
          <p:nvPr/>
        </p:nvPicPr>
        <p:blipFill rotWithShape="1">
          <a:blip r:embed="rId3"/>
          <a:srcRect r="87296" b="10012"/>
          <a:stretch/>
        </p:blipFill>
        <p:spPr>
          <a:xfrm>
            <a:off x="2647" y="1364875"/>
            <a:ext cx="1553898" cy="5628165"/>
          </a:xfrm>
          <a:prstGeom prst="rect">
            <a:avLst/>
          </a:prstGeom>
        </p:spPr>
      </p:pic>
      <p:pic>
        <p:nvPicPr>
          <p:cNvPr id="6" name="Picture 5">
            <a:extLst>
              <a:ext uri="{FF2B5EF4-FFF2-40B4-BE49-F238E27FC236}">
                <a16:creationId xmlns:a16="http://schemas.microsoft.com/office/drawing/2014/main" id="{AC6FD281-9EF6-4DFF-B03F-19C05CEC3A18}"/>
              </a:ext>
            </a:extLst>
          </p:cNvPr>
          <p:cNvPicPr>
            <a:picLocks noChangeAspect="1"/>
          </p:cNvPicPr>
          <p:nvPr/>
        </p:nvPicPr>
        <p:blipFill rotWithShape="1">
          <a:blip r:embed="rId3"/>
          <a:srcRect l="12658" r="74638" b="10012"/>
          <a:stretch/>
        </p:blipFill>
        <p:spPr>
          <a:xfrm>
            <a:off x="1556545" y="1364875"/>
            <a:ext cx="1553898" cy="5628165"/>
          </a:xfrm>
          <a:prstGeom prst="rect">
            <a:avLst/>
          </a:prstGeom>
        </p:spPr>
      </p:pic>
      <p:pic>
        <p:nvPicPr>
          <p:cNvPr id="7" name="Picture 6">
            <a:extLst>
              <a:ext uri="{FF2B5EF4-FFF2-40B4-BE49-F238E27FC236}">
                <a16:creationId xmlns:a16="http://schemas.microsoft.com/office/drawing/2014/main" id="{D8A4014A-200E-4314-AF5E-C602EBADC29F}"/>
              </a:ext>
            </a:extLst>
          </p:cNvPr>
          <p:cNvPicPr>
            <a:picLocks noChangeAspect="1"/>
          </p:cNvPicPr>
          <p:nvPr/>
        </p:nvPicPr>
        <p:blipFill rotWithShape="1">
          <a:blip r:embed="rId3"/>
          <a:srcRect l="25130" r="62166" b="10012"/>
          <a:stretch/>
        </p:blipFill>
        <p:spPr>
          <a:xfrm>
            <a:off x="3110443" y="1364875"/>
            <a:ext cx="1553898" cy="5628165"/>
          </a:xfrm>
          <a:prstGeom prst="rect">
            <a:avLst/>
          </a:prstGeom>
        </p:spPr>
      </p:pic>
      <p:pic>
        <p:nvPicPr>
          <p:cNvPr id="8" name="Picture 7">
            <a:extLst>
              <a:ext uri="{FF2B5EF4-FFF2-40B4-BE49-F238E27FC236}">
                <a16:creationId xmlns:a16="http://schemas.microsoft.com/office/drawing/2014/main" id="{FC293AEF-95F8-4FF3-A8F7-D32D23C0D0E6}"/>
              </a:ext>
            </a:extLst>
          </p:cNvPr>
          <p:cNvPicPr>
            <a:picLocks noChangeAspect="1"/>
          </p:cNvPicPr>
          <p:nvPr/>
        </p:nvPicPr>
        <p:blipFill rotWithShape="1">
          <a:blip r:embed="rId3"/>
          <a:srcRect l="37416" r="49880" b="10012"/>
          <a:stretch/>
        </p:blipFill>
        <p:spPr>
          <a:xfrm>
            <a:off x="4664340" y="1364875"/>
            <a:ext cx="1553898" cy="5628165"/>
          </a:xfrm>
          <a:prstGeom prst="rect">
            <a:avLst/>
          </a:prstGeom>
        </p:spPr>
      </p:pic>
      <p:pic>
        <p:nvPicPr>
          <p:cNvPr id="9" name="Picture 8">
            <a:extLst>
              <a:ext uri="{FF2B5EF4-FFF2-40B4-BE49-F238E27FC236}">
                <a16:creationId xmlns:a16="http://schemas.microsoft.com/office/drawing/2014/main" id="{DEE0A940-A0FC-4A88-8C9C-81F37BDBA18B}"/>
              </a:ext>
            </a:extLst>
          </p:cNvPr>
          <p:cNvPicPr>
            <a:picLocks noChangeAspect="1"/>
          </p:cNvPicPr>
          <p:nvPr/>
        </p:nvPicPr>
        <p:blipFill rotWithShape="1">
          <a:blip r:embed="rId3"/>
          <a:srcRect l="49795" r="37501" b="10012"/>
          <a:stretch/>
        </p:blipFill>
        <p:spPr>
          <a:xfrm>
            <a:off x="6218240" y="1364875"/>
            <a:ext cx="1553898" cy="5628165"/>
          </a:xfrm>
          <a:prstGeom prst="rect">
            <a:avLst/>
          </a:prstGeom>
        </p:spPr>
      </p:pic>
      <p:pic>
        <p:nvPicPr>
          <p:cNvPr id="10" name="Picture 9">
            <a:extLst>
              <a:ext uri="{FF2B5EF4-FFF2-40B4-BE49-F238E27FC236}">
                <a16:creationId xmlns:a16="http://schemas.microsoft.com/office/drawing/2014/main" id="{E14E12D1-5F0D-4108-AB2D-75BE28A78246}"/>
              </a:ext>
            </a:extLst>
          </p:cNvPr>
          <p:cNvPicPr>
            <a:picLocks noChangeAspect="1"/>
          </p:cNvPicPr>
          <p:nvPr/>
        </p:nvPicPr>
        <p:blipFill rotWithShape="1">
          <a:blip r:embed="rId3"/>
          <a:srcRect l="62267" r="25029" b="10012"/>
          <a:stretch/>
        </p:blipFill>
        <p:spPr>
          <a:xfrm>
            <a:off x="7772137" y="1364875"/>
            <a:ext cx="1553898" cy="5628165"/>
          </a:xfrm>
          <a:prstGeom prst="rect">
            <a:avLst/>
          </a:prstGeom>
        </p:spPr>
      </p:pic>
      <p:pic>
        <p:nvPicPr>
          <p:cNvPr id="11" name="Picture 10">
            <a:extLst>
              <a:ext uri="{FF2B5EF4-FFF2-40B4-BE49-F238E27FC236}">
                <a16:creationId xmlns:a16="http://schemas.microsoft.com/office/drawing/2014/main" id="{E320D2AA-819B-4DEF-9AF3-B96D0D24D1FD}"/>
              </a:ext>
            </a:extLst>
          </p:cNvPr>
          <p:cNvPicPr>
            <a:picLocks noChangeAspect="1"/>
          </p:cNvPicPr>
          <p:nvPr/>
        </p:nvPicPr>
        <p:blipFill rotWithShape="1">
          <a:blip r:embed="rId3"/>
          <a:srcRect l="74739" r="12557" b="10012"/>
          <a:stretch/>
        </p:blipFill>
        <p:spPr>
          <a:xfrm>
            <a:off x="9326035" y="1364875"/>
            <a:ext cx="1553898" cy="5628165"/>
          </a:xfrm>
          <a:prstGeom prst="rect">
            <a:avLst/>
          </a:prstGeom>
        </p:spPr>
      </p:pic>
      <p:pic>
        <p:nvPicPr>
          <p:cNvPr id="12" name="Picture 11">
            <a:extLst>
              <a:ext uri="{FF2B5EF4-FFF2-40B4-BE49-F238E27FC236}">
                <a16:creationId xmlns:a16="http://schemas.microsoft.com/office/drawing/2014/main" id="{B63F7730-849B-40B1-BEEA-E3E91E7E9750}"/>
              </a:ext>
            </a:extLst>
          </p:cNvPr>
          <p:cNvPicPr>
            <a:picLocks noChangeAspect="1"/>
          </p:cNvPicPr>
          <p:nvPr/>
        </p:nvPicPr>
        <p:blipFill rotWithShape="1">
          <a:blip r:embed="rId3"/>
          <a:srcRect l="87025" r="271" b="10012"/>
          <a:stretch/>
        </p:blipFill>
        <p:spPr>
          <a:xfrm>
            <a:off x="10879933" y="1364875"/>
            <a:ext cx="1553898" cy="5628165"/>
          </a:xfrm>
          <a:prstGeom prst="rect">
            <a:avLst/>
          </a:prstGeom>
        </p:spPr>
      </p:pic>
      <p:sp>
        <p:nvSpPr>
          <p:cNvPr id="13" name="TextBox 12">
            <a:extLst>
              <a:ext uri="{FF2B5EF4-FFF2-40B4-BE49-F238E27FC236}">
                <a16:creationId xmlns:a16="http://schemas.microsoft.com/office/drawing/2014/main" id="{853C6CA5-A477-4828-AF7D-0B9683AB00E4}"/>
              </a:ext>
            </a:extLst>
          </p:cNvPr>
          <p:cNvSpPr txBox="1"/>
          <p:nvPr/>
        </p:nvSpPr>
        <p:spPr>
          <a:xfrm>
            <a:off x="1101177" y="357718"/>
            <a:ext cx="10234121" cy="625684"/>
          </a:xfrm>
          <a:prstGeom prst="rect">
            <a:avLst/>
          </a:prstGeom>
          <a:noFill/>
        </p:spPr>
        <p:txBody>
          <a:bodyPr wrap="square" rtlCol="0">
            <a:spAutoFit/>
          </a:bodyPr>
          <a:lstStyle/>
          <a:p>
            <a:pPr defTabSz="932341">
              <a:defRPr/>
            </a:pPr>
            <a:r>
              <a:rPr lang="en-US" sz="3466" dirty="0">
                <a:solidFill>
                  <a:prstClr val="black"/>
                </a:solidFill>
                <a:latin typeface="Segoe UI Light" panose="020B0502040204020203" pitchFamily="34" charset="0"/>
                <a:cs typeface="Segoe UI Light" panose="020B0502040204020203" pitchFamily="34" charset="0"/>
              </a:rPr>
              <a:t>Get started quickly with hundreds useful templates</a:t>
            </a:r>
          </a:p>
        </p:txBody>
      </p:sp>
    </p:spTree>
    <p:extLst>
      <p:ext uri="{BB962C8B-B14F-4D97-AF65-F5344CB8AC3E}">
        <p14:creationId xmlns:p14="http://schemas.microsoft.com/office/powerpoint/2010/main" val="3656876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7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2970320" y="1291470"/>
            <a:ext cx="6495834" cy="5184883"/>
          </a:xfrm>
          <a:prstGeom prst="rect">
            <a:avLst/>
          </a:prstGeom>
        </p:spPr>
      </p:pic>
      <p:sp>
        <p:nvSpPr>
          <p:cNvPr id="25" name="Rectangle 24"/>
          <p:cNvSpPr/>
          <p:nvPr/>
        </p:nvSpPr>
        <p:spPr>
          <a:xfrm flipH="1">
            <a:off x="8685362" y="5629359"/>
            <a:ext cx="2685921" cy="845809"/>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Easily share templates via social media or email with your colleagues or friends</a:t>
            </a:r>
            <a:endParaRPr lang="en-US" sz="1632" i="1" dirty="0">
              <a:solidFill>
                <a:prstClr val="black">
                  <a:lumMod val="85000"/>
                  <a:lumOff val="15000"/>
                </a:prstClr>
              </a:solidFill>
              <a:latin typeface="Segoe UI Light" panose="020B0502040204020203" pitchFamily="34" charset="0"/>
              <a:cs typeface="Segoe UI Light" panose="020B0502040204020203" pitchFamily="34" charset="0"/>
            </a:endParaRPr>
          </a:p>
        </p:txBody>
      </p:sp>
      <p:sp>
        <p:nvSpPr>
          <p:cNvPr id="26" name="Line Callout 2 (Accent Bar) 6"/>
          <p:cNvSpPr/>
          <p:nvPr/>
        </p:nvSpPr>
        <p:spPr>
          <a:xfrm>
            <a:off x="8582410" y="5579063"/>
            <a:ext cx="205911" cy="897290"/>
          </a:xfrm>
          <a:prstGeom prst="accentCallout2">
            <a:avLst>
              <a:gd name="adj1" fmla="val 79661"/>
              <a:gd name="adj2" fmla="val -8817"/>
              <a:gd name="adj3" fmla="val 79513"/>
              <a:gd name="adj4" fmla="val -230144"/>
              <a:gd name="adj5" fmla="val 37585"/>
              <a:gd name="adj6" fmla="val -59711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27" name="Rectangle 26"/>
          <p:cNvSpPr/>
          <p:nvPr/>
        </p:nvSpPr>
        <p:spPr>
          <a:xfrm>
            <a:off x="1646664" y="5599390"/>
            <a:ext cx="2504743" cy="845809"/>
          </a:xfrm>
          <a:prstGeom prst="rect">
            <a:avLst/>
          </a:prstGeom>
        </p:spPr>
        <p:txBody>
          <a:bodyPr wrap="square">
            <a:spAutoFit/>
          </a:bodyPr>
          <a:lstStyle/>
          <a:p>
            <a:pPr algn="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See how much this template has been used and who published it</a:t>
            </a:r>
          </a:p>
        </p:txBody>
      </p:sp>
      <p:sp>
        <p:nvSpPr>
          <p:cNvPr id="28" name="Line Callout 2 (Accent Bar) 8"/>
          <p:cNvSpPr/>
          <p:nvPr/>
        </p:nvSpPr>
        <p:spPr>
          <a:xfrm flipH="1">
            <a:off x="3989523" y="5664534"/>
            <a:ext cx="161885" cy="776968"/>
          </a:xfrm>
          <a:prstGeom prst="accentCallout2">
            <a:avLst>
              <a:gd name="adj1" fmla="val 47137"/>
              <a:gd name="adj2" fmla="val -14526"/>
              <a:gd name="adj3" fmla="val 31372"/>
              <a:gd name="adj4" fmla="val -260810"/>
              <a:gd name="adj5" fmla="val 30733"/>
              <a:gd name="adj6" fmla="val -42477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29" name="Line Callout 2 (Accent Bar) 9"/>
          <p:cNvSpPr/>
          <p:nvPr/>
        </p:nvSpPr>
        <p:spPr>
          <a:xfrm>
            <a:off x="9630062" y="3503562"/>
            <a:ext cx="205911" cy="897290"/>
          </a:xfrm>
          <a:prstGeom prst="accentCallout2">
            <a:avLst>
              <a:gd name="adj1" fmla="val 79661"/>
              <a:gd name="adj2" fmla="val -8817"/>
              <a:gd name="adj3" fmla="val 117501"/>
              <a:gd name="adj4" fmla="val -273962"/>
              <a:gd name="adj5" fmla="val 118030"/>
              <a:gd name="adj6" fmla="val -78699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30" name="Rectangle 29"/>
          <p:cNvSpPr/>
          <p:nvPr/>
        </p:nvSpPr>
        <p:spPr>
          <a:xfrm flipH="1">
            <a:off x="9630061" y="3503564"/>
            <a:ext cx="2503152" cy="845809"/>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Detailed description of what the template does and needs</a:t>
            </a:r>
            <a:endParaRPr lang="en-US" sz="1632" i="1" dirty="0">
              <a:solidFill>
                <a:prstClr val="black">
                  <a:lumMod val="85000"/>
                  <a:lumOff val="15000"/>
                </a:prstClr>
              </a:solidFill>
              <a:latin typeface="Segoe UI Light" panose="020B0502040204020203" pitchFamily="34" charset="0"/>
              <a:cs typeface="Segoe UI Light" panose="020B0502040204020203" pitchFamily="34" charset="0"/>
            </a:endParaRPr>
          </a:p>
        </p:txBody>
      </p:sp>
      <p:sp>
        <p:nvSpPr>
          <p:cNvPr id="31" name="Line Callout 2 (Accent Bar) 12"/>
          <p:cNvSpPr/>
          <p:nvPr/>
        </p:nvSpPr>
        <p:spPr>
          <a:xfrm flipH="1">
            <a:off x="2600878" y="4515694"/>
            <a:ext cx="205536" cy="725699"/>
          </a:xfrm>
          <a:prstGeom prst="accentCallout2">
            <a:avLst>
              <a:gd name="adj1" fmla="val 47137"/>
              <a:gd name="adj2" fmla="val -14526"/>
              <a:gd name="adj3" fmla="val 111402"/>
              <a:gd name="adj4" fmla="val -480306"/>
              <a:gd name="adj5" fmla="val 108711"/>
              <a:gd name="adj6" fmla="val -1019855"/>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11" name="TextBox 10">
            <a:extLst>
              <a:ext uri="{FF2B5EF4-FFF2-40B4-BE49-F238E27FC236}">
                <a16:creationId xmlns:a16="http://schemas.microsoft.com/office/drawing/2014/main" id="{8158A914-C48F-46C9-B1AE-50A0DF0F2109}"/>
              </a:ext>
            </a:extLst>
          </p:cNvPr>
          <p:cNvSpPr txBox="1"/>
          <p:nvPr/>
        </p:nvSpPr>
        <p:spPr>
          <a:xfrm>
            <a:off x="433862" y="210222"/>
            <a:ext cx="11144037" cy="625684"/>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Simple explanation + landing page for templates</a:t>
            </a:r>
          </a:p>
        </p:txBody>
      </p:sp>
    </p:spTree>
    <p:extLst>
      <p:ext uri="{BB962C8B-B14F-4D97-AF65-F5344CB8AC3E}">
        <p14:creationId xmlns:p14="http://schemas.microsoft.com/office/powerpoint/2010/main" val="25803907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
          </p:nvPr>
        </p:nvSpPr>
        <p:spPr>
          <a:xfrm>
            <a:off x="642991" y="1429739"/>
            <a:ext cx="3978890" cy="605998"/>
          </a:xfrm>
        </p:spPr>
        <p:txBody>
          <a:bodyPr>
            <a:normAutofit/>
          </a:bodyPr>
          <a:lstStyle/>
          <a:p>
            <a:pPr marL="0" indent="0">
              <a:buNone/>
            </a:pPr>
            <a:r>
              <a:rPr lang="en-US" sz="1632" dirty="0">
                <a:latin typeface="Segoe UI Light" panose="020B0502040204020203" pitchFamily="34" charset="0"/>
                <a:cs typeface="Segoe UI Light" panose="020B0502040204020203" pitchFamily="34" charset="0"/>
              </a:rPr>
              <a:t>Sending an Exchange email when a new file is added in Dropbox</a:t>
            </a:r>
          </a:p>
        </p:txBody>
      </p:sp>
      <p:grpSp>
        <p:nvGrpSpPr>
          <p:cNvPr id="12" name="Group 11"/>
          <p:cNvGrpSpPr/>
          <p:nvPr/>
        </p:nvGrpSpPr>
        <p:grpSpPr>
          <a:xfrm>
            <a:off x="381624" y="3180142"/>
            <a:ext cx="11270204" cy="3193905"/>
            <a:chOff x="371818" y="3117989"/>
            <a:chExt cx="11053101" cy="3132378"/>
          </a:xfrm>
        </p:grpSpPr>
        <p:grpSp>
          <p:nvGrpSpPr>
            <p:cNvPr id="13" name="Group 12"/>
            <p:cNvGrpSpPr/>
            <p:nvPr/>
          </p:nvGrpSpPr>
          <p:grpSpPr>
            <a:xfrm>
              <a:off x="371818" y="4322107"/>
              <a:ext cx="3877054" cy="914400"/>
              <a:chOff x="553270" y="2032528"/>
              <a:chExt cx="2321314" cy="914400"/>
            </a:xfrm>
          </p:grpSpPr>
          <p:sp>
            <p:nvSpPr>
              <p:cNvPr id="33" name="Rectangle 32"/>
              <p:cNvSpPr/>
              <p:nvPr/>
            </p:nvSpPr>
            <p:spPr>
              <a:xfrm>
                <a:off x="553270" y="2032528"/>
                <a:ext cx="2321314" cy="829515"/>
              </a:xfrm>
              <a:prstGeom prst="rect">
                <a:avLst/>
              </a:prstGeom>
            </p:spPr>
            <p:txBody>
              <a:bodyPr wrap="square">
                <a:spAutoFit/>
              </a:bodyPr>
              <a:lstStyle/>
              <a:p>
                <a:pPr algn="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Authenticate to your O365 account.</a:t>
                </a:r>
                <a:br>
                  <a:rPr lang="en-US" sz="1632" dirty="0">
                    <a:solidFill>
                      <a:prstClr val="black">
                        <a:lumMod val="85000"/>
                        <a:lumOff val="15000"/>
                      </a:prstClr>
                    </a:solidFill>
                    <a:latin typeface="Segoe UI Light" panose="020B0502040204020203" pitchFamily="34" charset="0"/>
                    <a:cs typeface="Segoe UI Light" panose="020B0502040204020203" pitchFamily="34" charset="0"/>
                  </a:rPr>
                </a:b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r>
                <a:br>
                  <a:rPr lang="en-US" sz="1632" dirty="0">
                    <a:solidFill>
                      <a:prstClr val="black">
                        <a:lumMod val="85000"/>
                        <a:lumOff val="15000"/>
                      </a:prstClr>
                    </a:solidFill>
                    <a:latin typeface="Segoe UI Light" panose="020B0502040204020203" pitchFamily="34" charset="0"/>
                    <a:cs typeface="Segoe UI Light" panose="020B0502040204020203" pitchFamily="34" charset="0"/>
                  </a:rPr>
                </a:b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Build email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Subject</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and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Body</a:t>
                </a:r>
              </a:p>
            </p:txBody>
          </p:sp>
          <p:sp>
            <p:nvSpPr>
              <p:cNvPr id="34" name="Line Callout 2 (Accent Bar) 15"/>
              <p:cNvSpPr/>
              <p:nvPr/>
            </p:nvSpPr>
            <p:spPr>
              <a:xfrm flipH="1">
                <a:off x="2790615" y="2184928"/>
                <a:ext cx="83968" cy="762000"/>
              </a:xfrm>
              <a:prstGeom prst="accentCallout2">
                <a:avLst>
                  <a:gd name="adj1" fmla="val 18750"/>
                  <a:gd name="adj2" fmla="val -8333"/>
                  <a:gd name="adj3" fmla="val -5738"/>
                  <a:gd name="adj4" fmla="val -198011"/>
                  <a:gd name="adj5" fmla="val -99148"/>
                  <a:gd name="adj6" fmla="val -43284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grpSp>
        <p:grpSp>
          <p:nvGrpSpPr>
            <p:cNvPr id="14" name="Group 13"/>
            <p:cNvGrpSpPr/>
            <p:nvPr/>
          </p:nvGrpSpPr>
          <p:grpSpPr>
            <a:xfrm flipH="1">
              <a:off x="8399679" y="3514284"/>
              <a:ext cx="2783577" cy="1002791"/>
              <a:chOff x="601534" y="1914403"/>
              <a:chExt cx="2321314" cy="1002791"/>
            </a:xfrm>
          </p:grpSpPr>
          <p:sp>
            <p:nvSpPr>
              <p:cNvPr id="22" name="Rectangle 21"/>
              <p:cNvSpPr/>
              <p:nvPr/>
            </p:nvSpPr>
            <p:spPr>
              <a:xfrm>
                <a:off x="601534" y="1914403"/>
                <a:ext cx="2321314" cy="829516"/>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Choose to include properties from previous step (Dropbox file) to improve relevance</a:t>
                </a:r>
              </a:p>
            </p:txBody>
          </p:sp>
          <p:sp>
            <p:nvSpPr>
              <p:cNvPr id="32" name="Line Callout 2 (Accent Bar) 18"/>
              <p:cNvSpPr/>
              <p:nvPr/>
            </p:nvSpPr>
            <p:spPr>
              <a:xfrm flipH="1">
                <a:off x="2762508" y="2037189"/>
                <a:ext cx="160340" cy="880005"/>
              </a:xfrm>
              <a:prstGeom prst="accentCallout2">
                <a:avLst>
                  <a:gd name="adj1" fmla="val 79661"/>
                  <a:gd name="adj2" fmla="val -8817"/>
                  <a:gd name="adj3" fmla="val 82284"/>
                  <a:gd name="adj4" fmla="val -545901"/>
                  <a:gd name="adj5" fmla="val 82917"/>
                  <a:gd name="adj6" fmla="val -56587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grpSp>
        <p:grpSp>
          <p:nvGrpSpPr>
            <p:cNvPr id="15" name="Group 14"/>
            <p:cNvGrpSpPr/>
            <p:nvPr/>
          </p:nvGrpSpPr>
          <p:grpSpPr>
            <a:xfrm flipH="1">
              <a:off x="8501278" y="5153104"/>
              <a:ext cx="2923641" cy="1075835"/>
              <a:chOff x="556572" y="2328862"/>
              <a:chExt cx="2321314" cy="1075835"/>
            </a:xfrm>
          </p:grpSpPr>
          <p:sp>
            <p:nvSpPr>
              <p:cNvPr id="20" name="Rectangle 19"/>
              <p:cNvSpPr/>
              <p:nvPr/>
            </p:nvSpPr>
            <p:spPr>
              <a:xfrm>
                <a:off x="556572" y="2328862"/>
                <a:ext cx="2321314" cy="1075835"/>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Specify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Send To</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email address and additional properties (optional):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From</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CC</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BCC</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and </a:t>
                </a:r>
                <a:r>
                  <a:rPr lang="en-US" sz="1632" i="1" dirty="0">
                    <a:solidFill>
                      <a:prstClr val="black">
                        <a:lumMod val="85000"/>
                        <a:lumOff val="15000"/>
                      </a:prstClr>
                    </a:solidFill>
                    <a:latin typeface="Segoe UI Light" panose="020B0502040204020203" pitchFamily="34" charset="0"/>
                    <a:cs typeface="Segoe UI Light" panose="020B0502040204020203" pitchFamily="34" charset="0"/>
                  </a:rPr>
                  <a:t>Importance</a:t>
                </a:r>
              </a:p>
            </p:txBody>
          </p:sp>
          <p:sp>
            <p:nvSpPr>
              <p:cNvPr id="21" name="Line Callout 2 (Accent Bar) 21"/>
              <p:cNvSpPr/>
              <p:nvPr/>
            </p:nvSpPr>
            <p:spPr>
              <a:xfrm flipH="1">
                <a:off x="2717546" y="2439456"/>
                <a:ext cx="160340" cy="880005"/>
              </a:xfrm>
              <a:prstGeom prst="accentCallout2">
                <a:avLst>
                  <a:gd name="adj1" fmla="val 79661"/>
                  <a:gd name="adj2" fmla="val -8817"/>
                  <a:gd name="adj3" fmla="val 79513"/>
                  <a:gd name="adj4" fmla="val -230144"/>
                  <a:gd name="adj5" fmla="val 37585"/>
                  <a:gd name="adj6" fmla="val -59711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grpSp>
        <p:grpSp>
          <p:nvGrpSpPr>
            <p:cNvPr id="16" name="Group 15"/>
            <p:cNvGrpSpPr/>
            <p:nvPr/>
          </p:nvGrpSpPr>
          <p:grpSpPr>
            <a:xfrm>
              <a:off x="4945881" y="3117989"/>
              <a:ext cx="2288994" cy="3132378"/>
              <a:chOff x="5136381" y="2783224"/>
              <a:chExt cx="2288994" cy="3132378"/>
            </a:xfrm>
          </p:grpSpPr>
          <p:pic>
            <p:nvPicPr>
              <p:cNvPr id="17" name="Picture 16"/>
              <p:cNvPicPr>
                <a:picLocks noChangeAspect="1"/>
              </p:cNvPicPr>
              <p:nvPr/>
            </p:nvPicPr>
            <p:blipFill rotWithShape="1">
              <a:blip r:embed="rId3"/>
              <a:srcRect l="2752" t="32032" r="35637" b="2837"/>
              <a:stretch/>
            </p:blipFill>
            <p:spPr>
              <a:xfrm>
                <a:off x="5136381" y="2783224"/>
                <a:ext cx="2288994" cy="3132378"/>
              </a:xfrm>
              <a:prstGeom prst="rect">
                <a:avLst/>
              </a:prstGeom>
            </p:spPr>
          </p:pic>
          <p:sp>
            <p:nvSpPr>
              <p:cNvPr id="18" name="Rectangle 17"/>
              <p:cNvSpPr/>
              <p:nvPr/>
            </p:nvSpPr>
            <p:spPr>
              <a:xfrm>
                <a:off x="5194092" y="5686778"/>
                <a:ext cx="1057130" cy="15188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a:solidFill>
                    <a:prstClr val="white"/>
                  </a:solidFill>
                  <a:latin typeface="Calibri" panose="020F0502020204030204"/>
                </a:endParaRPr>
              </a:p>
            </p:txBody>
          </p:sp>
          <p:sp>
            <p:nvSpPr>
              <p:cNvPr id="19" name="TextBox 18"/>
              <p:cNvSpPr txBox="1"/>
              <p:nvPr/>
            </p:nvSpPr>
            <p:spPr>
              <a:xfrm>
                <a:off x="5232898" y="5732638"/>
                <a:ext cx="1275853" cy="92378"/>
              </a:xfrm>
              <a:prstGeom prst="rect">
                <a:avLst/>
              </a:prstGeom>
              <a:solidFill>
                <a:srgbClr val="E5E5E5"/>
              </a:solidFill>
              <a:ln>
                <a:solidFill>
                  <a:srgbClr val="E5E5E5"/>
                </a:solidFill>
              </a:ln>
            </p:spPr>
            <p:txBody>
              <a:bodyPr wrap="square" lIns="0" tIns="0" rIns="0" bIns="0" rtlCol="0">
                <a:spAutoFit/>
              </a:bodyPr>
              <a:lstStyle/>
              <a:p>
                <a:pPr defTabSz="932341">
                  <a:defRPr/>
                </a:pPr>
                <a:r>
                  <a:rPr lang="en-US" sz="612" dirty="0">
                    <a:solidFill>
                      <a:prstClr val="white">
                        <a:lumMod val="65000"/>
                      </a:prstClr>
                    </a:solidFill>
                    <a:latin typeface="Calibri" panose="020F0502020204030204"/>
                  </a:rPr>
                  <a:t>Connected to johnsharp@contoso.com</a:t>
                </a:r>
              </a:p>
            </p:txBody>
          </p:sp>
        </p:grpSp>
      </p:grpSp>
      <p:grpSp>
        <p:nvGrpSpPr>
          <p:cNvPr id="35" name="Group 34"/>
          <p:cNvGrpSpPr/>
          <p:nvPr/>
        </p:nvGrpSpPr>
        <p:grpSpPr>
          <a:xfrm>
            <a:off x="-140502" y="1770430"/>
            <a:ext cx="7495902" cy="1705953"/>
            <a:chOff x="-140247" y="1735430"/>
            <a:chExt cx="7351504" cy="1673091"/>
          </a:xfrm>
        </p:grpSpPr>
        <p:grpSp>
          <p:nvGrpSpPr>
            <p:cNvPr id="36" name="Group 35"/>
            <p:cNvGrpSpPr/>
            <p:nvPr/>
          </p:nvGrpSpPr>
          <p:grpSpPr>
            <a:xfrm>
              <a:off x="-140247" y="2494121"/>
              <a:ext cx="4389120" cy="914400"/>
              <a:chOff x="563066" y="2099554"/>
              <a:chExt cx="2321314" cy="914400"/>
            </a:xfrm>
          </p:grpSpPr>
          <p:sp>
            <p:nvSpPr>
              <p:cNvPr id="38" name="Rectangle 37"/>
              <p:cNvSpPr/>
              <p:nvPr/>
            </p:nvSpPr>
            <p:spPr>
              <a:xfrm>
                <a:off x="563066" y="2099554"/>
                <a:ext cx="2321314" cy="829516"/>
              </a:xfrm>
              <a:prstGeom prst="rect">
                <a:avLst/>
              </a:prstGeom>
            </p:spPr>
            <p:txBody>
              <a:bodyPr wrap="square">
                <a:spAutoFit/>
              </a:bodyPr>
              <a:lstStyle/>
              <a:p>
                <a:pPr algn="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Authenticate to your Dropbox account. </a:t>
                </a:r>
                <a:br>
                  <a:rPr lang="en-US" sz="1632" dirty="0">
                    <a:solidFill>
                      <a:prstClr val="black">
                        <a:lumMod val="85000"/>
                        <a:lumOff val="15000"/>
                      </a:prstClr>
                    </a:solidFill>
                    <a:latin typeface="Segoe UI Light" panose="020B0502040204020203" pitchFamily="34" charset="0"/>
                    <a:cs typeface="Segoe UI Light" panose="020B0502040204020203" pitchFamily="34" charset="0"/>
                  </a:rPr>
                </a:br>
                <a:endParaRPr lang="en-US" sz="1632" dirty="0">
                  <a:solidFill>
                    <a:prstClr val="black">
                      <a:lumMod val="85000"/>
                      <a:lumOff val="15000"/>
                    </a:prstClr>
                  </a:solidFill>
                  <a:latin typeface="Segoe UI Light" panose="020B0502040204020203" pitchFamily="34" charset="0"/>
                  <a:cs typeface="Segoe UI Light" panose="020B0502040204020203" pitchFamily="34" charset="0"/>
                </a:endParaRPr>
              </a:p>
              <a:p>
                <a:pPr algn="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Select folder to monitor</a:t>
                </a:r>
              </a:p>
            </p:txBody>
          </p:sp>
          <p:sp>
            <p:nvSpPr>
              <p:cNvPr id="39" name="Line Callout 2 (Accent Bar) 12"/>
              <p:cNvSpPr/>
              <p:nvPr/>
            </p:nvSpPr>
            <p:spPr>
              <a:xfrm flipH="1">
                <a:off x="2800411" y="2251954"/>
                <a:ext cx="83968" cy="762000"/>
              </a:xfrm>
              <a:prstGeom prst="accentCallout2">
                <a:avLst>
                  <a:gd name="adj1" fmla="val 18750"/>
                  <a:gd name="adj2" fmla="val -8333"/>
                  <a:gd name="adj3" fmla="val -7338"/>
                  <a:gd name="adj4" fmla="val -198881"/>
                  <a:gd name="adj5" fmla="val -40235"/>
                  <a:gd name="adj6" fmla="val -36904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grpSp>
        <p:pic>
          <p:nvPicPr>
            <p:cNvPr id="37" name="Picture 36"/>
            <p:cNvPicPr>
              <a:picLocks noChangeAspect="1"/>
            </p:cNvPicPr>
            <p:nvPr/>
          </p:nvPicPr>
          <p:blipFill>
            <a:blip r:embed="rId4"/>
            <a:stretch>
              <a:fillRect/>
            </a:stretch>
          </p:blipFill>
          <p:spPr>
            <a:xfrm>
              <a:off x="4972199" y="1735430"/>
              <a:ext cx="2239058" cy="1212581"/>
            </a:xfrm>
            <a:prstGeom prst="rect">
              <a:avLst/>
            </a:prstGeom>
            <a:ln>
              <a:solidFill>
                <a:srgbClr val="0070C0"/>
              </a:solidFill>
            </a:ln>
          </p:spPr>
        </p:pic>
      </p:grpSp>
      <p:pic>
        <p:nvPicPr>
          <p:cNvPr id="40" name="Picture 39"/>
          <p:cNvPicPr>
            <a:picLocks noChangeAspect="1"/>
          </p:cNvPicPr>
          <p:nvPr/>
        </p:nvPicPr>
        <p:blipFill>
          <a:blip r:embed="rId5"/>
          <a:stretch>
            <a:fillRect/>
          </a:stretch>
        </p:blipFill>
        <p:spPr>
          <a:xfrm>
            <a:off x="7098287" y="2402725"/>
            <a:ext cx="1785449" cy="848597"/>
          </a:xfrm>
          <a:prstGeom prst="rect">
            <a:avLst/>
          </a:prstGeom>
          <a:ln>
            <a:solidFill>
              <a:srgbClr val="0070C0"/>
            </a:solidFill>
          </a:ln>
        </p:spPr>
      </p:pic>
      <p:sp>
        <p:nvSpPr>
          <p:cNvPr id="41" name="TextBox 40"/>
          <p:cNvSpPr txBox="1"/>
          <p:nvPr/>
        </p:nvSpPr>
        <p:spPr>
          <a:xfrm>
            <a:off x="5201586" y="2424581"/>
            <a:ext cx="736735" cy="202235"/>
          </a:xfrm>
          <a:prstGeom prst="rect">
            <a:avLst/>
          </a:prstGeom>
          <a:solidFill>
            <a:schemeClr val="bg1"/>
          </a:solidFill>
        </p:spPr>
        <p:txBody>
          <a:bodyPr wrap="square" rtlCol="0">
            <a:spAutoFit/>
          </a:bodyPr>
          <a:lstStyle/>
          <a:p>
            <a:pPr defTabSz="932341">
              <a:defRPr/>
            </a:pPr>
            <a:r>
              <a:rPr lang="en-US" sz="714" dirty="0">
                <a:solidFill>
                  <a:prstClr val="white">
                    <a:lumMod val="50000"/>
                  </a:prstClr>
                </a:solidFill>
                <a:latin typeface="Segoe UI" panose="020B0502040204020203" pitchFamily="34" charset="0"/>
                <a:cs typeface="Segoe UI" panose="020B0502040204020203" pitchFamily="34" charset="0"/>
              </a:rPr>
              <a:t>PowerApps</a:t>
            </a:r>
          </a:p>
        </p:txBody>
      </p:sp>
      <p:cxnSp>
        <p:nvCxnSpPr>
          <p:cNvPr id="42" name="Straight Arrow Connector 41"/>
          <p:cNvCxnSpPr/>
          <p:nvPr/>
        </p:nvCxnSpPr>
        <p:spPr>
          <a:xfrm>
            <a:off x="6130303" y="2958213"/>
            <a:ext cx="990" cy="2593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6"/>
          <a:stretch>
            <a:fillRect/>
          </a:stretch>
        </p:blipFill>
        <p:spPr>
          <a:xfrm>
            <a:off x="6404661" y="6158803"/>
            <a:ext cx="657708" cy="143263"/>
          </a:xfrm>
          <a:prstGeom prst="rect">
            <a:avLst/>
          </a:prstGeom>
        </p:spPr>
      </p:pic>
      <p:sp>
        <p:nvSpPr>
          <p:cNvPr id="27" name="TextBox 26">
            <a:extLst>
              <a:ext uri="{FF2B5EF4-FFF2-40B4-BE49-F238E27FC236}">
                <a16:creationId xmlns:a16="http://schemas.microsoft.com/office/drawing/2014/main" id="{94325773-FCEC-4892-87E2-2F32B5E3CCDF}"/>
              </a:ext>
            </a:extLst>
          </p:cNvPr>
          <p:cNvSpPr txBox="1"/>
          <p:nvPr/>
        </p:nvSpPr>
        <p:spPr>
          <a:xfrm>
            <a:off x="433862" y="210222"/>
            <a:ext cx="11144037" cy="1159035"/>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Build your own flow from scratch like a pro integration developer!</a:t>
            </a:r>
          </a:p>
        </p:txBody>
      </p:sp>
    </p:spTree>
    <p:extLst>
      <p:ext uri="{BB962C8B-B14F-4D97-AF65-F5344CB8AC3E}">
        <p14:creationId xmlns:p14="http://schemas.microsoft.com/office/powerpoint/2010/main" val="34200442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300"/>
                                        <p:tgtEl>
                                          <p:spTgt spid="35"/>
                                        </p:tgtEl>
                                      </p:cBhvr>
                                    </p:animEffect>
                                  </p:childTnLst>
                                </p:cTn>
                              </p:par>
                            </p:childTnLst>
                          </p:cTn>
                        </p:par>
                        <p:par>
                          <p:cTn id="8" fill="hold">
                            <p:stCondLst>
                              <p:cond delay="300"/>
                            </p:stCondLst>
                            <p:childTnLst>
                              <p:par>
                                <p:cTn id="9" presetID="22" presetClass="entr" presetSubtype="8" fill="hold" nodeType="afterEffect">
                                  <p:stCondLst>
                                    <p:cond delay="30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par>
                          <p:cTn id="12" fill="hold">
                            <p:stCondLst>
                              <p:cond delay="1100"/>
                            </p:stCondLst>
                            <p:childTnLst>
                              <p:par>
                                <p:cTn id="13" presetID="22" presetClass="entr" presetSubtype="8" fill="hold" grpId="0" nodeType="afterEffect">
                                  <p:stCondLst>
                                    <p:cond delay="30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par>
                          <p:cTn id="16" fill="hold">
                            <p:stCondLst>
                              <p:cond delay="1900"/>
                            </p:stCondLst>
                            <p:childTnLst>
                              <p:par>
                                <p:cTn id="17" presetID="10" presetClass="entr" presetSubtype="0" fill="hold" nodeType="afterEffect">
                                  <p:stCondLst>
                                    <p:cond delay="3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700"/>
                            </p:stCondLst>
                            <p:childTnLst>
                              <p:par>
                                <p:cTn id="21" presetID="22" presetClass="entr" presetSubtype="1" fill="hold" nodeType="afterEffect">
                                  <p:stCondLst>
                                    <p:cond delay="300"/>
                                  </p:stCondLst>
                                  <p:childTnLst>
                                    <p:set>
                                      <p:cBhvr>
                                        <p:cTn id="22" dur="1" fill="hold">
                                          <p:stCondLst>
                                            <p:cond delay="0"/>
                                          </p:stCondLst>
                                        </p:cTn>
                                        <p:tgtEl>
                                          <p:spTgt spid="12"/>
                                        </p:tgtEl>
                                        <p:attrNameLst>
                                          <p:attrName>style.visibility</p:attrName>
                                        </p:attrNameLst>
                                      </p:cBhvr>
                                      <p:to>
                                        <p:strVal val="visible"/>
                                      </p:to>
                                    </p:set>
                                    <p:animEffect transition="in" filter="wipe(up)">
                                      <p:cBhvr>
                                        <p:cTn id="23" dur="300"/>
                                        <p:tgtEl>
                                          <p:spTgt spid="12"/>
                                        </p:tgtEl>
                                      </p:cBhvr>
                                    </p:animEffect>
                                  </p:childTnLst>
                                </p:cTn>
                              </p:par>
                            </p:childTnLst>
                          </p:cTn>
                        </p:par>
                        <p:par>
                          <p:cTn id="24" fill="hold">
                            <p:stCondLst>
                              <p:cond delay="3300"/>
                            </p:stCondLst>
                            <p:childTnLst>
                              <p:par>
                                <p:cTn id="25" presetID="1" presetClass="entr" presetSubtype="0" fill="hold" nodeType="afterEffect">
                                  <p:stCondLst>
                                    <p:cond delay="10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1629584" y="1186730"/>
            <a:ext cx="9177309" cy="5678868"/>
          </a:xfrm>
          <a:prstGeom prst="rect">
            <a:avLst/>
          </a:prstGeom>
        </p:spPr>
      </p:pic>
      <p:sp>
        <p:nvSpPr>
          <p:cNvPr id="29" name="Line Callout 2 (Accent Bar) 4"/>
          <p:cNvSpPr/>
          <p:nvPr/>
        </p:nvSpPr>
        <p:spPr>
          <a:xfrm flipH="1">
            <a:off x="3290490" y="2017950"/>
            <a:ext cx="161885" cy="776968"/>
          </a:xfrm>
          <a:prstGeom prst="accentCallout2">
            <a:avLst>
              <a:gd name="adj1" fmla="val 18750"/>
              <a:gd name="adj2" fmla="val -8333"/>
              <a:gd name="adj3" fmla="val 26370"/>
              <a:gd name="adj4" fmla="val -205352"/>
              <a:gd name="adj5" fmla="val 13698"/>
              <a:gd name="adj6" fmla="val -485523"/>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30" name="TextBox 29"/>
          <p:cNvSpPr txBox="1"/>
          <p:nvPr/>
        </p:nvSpPr>
        <p:spPr>
          <a:xfrm>
            <a:off x="7221718" y="5627849"/>
            <a:ext cx="2527068" cy="594650"/>
          </a:xfrm>
          <a:prstGeom prst="rect">
            <a:avLst/>
          </a:prstGeom>
          <a:noFill/>
        </p:spPr>
        <p:txBody>
          <a:bodyPr wrap="square" rtlCol="0">
            <a:spAutoFit/>
          </a:bodyPr>
          <a:lstStyle/>
          <a:p>
            <a:pPr defTabSz="932341">
              <a:defRPr/>
            </a:pPr>
            <a:r>
              <a:rPr lang="en-US" sz="1632" dirty="0">
                <a:solidFill>
                  <a:prstClr val="black"/>
                </a:solidFill>
                <a:latin typeface="Segoe UI Light" panose="020B0502040204020203" pitchFamily="34" charset="0"/>
                <a:cs typeface="Segoe UI Light" panose="020B0502040204020203" pitchFamily="34" charset="0"/>
              </a:rPr>
              <a:t>See detailed inputs / outputs for each step</a:t>
            </a:r>
          </a:p>
        </p:txBody>
      </p:sp>
      <p:sp>
        <p:nvSpPr>
          <p:cNvPr id="31" name="Line Callout 2 (Accent Bar) 13"/>
          <p:cNvSpPr/>
          <p:nvPr/>
        </p:nvSpPr>
        <p:spPr>
          <a:xfrm>
            <a:off x="7163780" y="5502135"/>
            <a:ext cx="196047" cy="897290"/>
          </a:xfrm>
          <a:prstGeom prst="accentCallout2">
            <a:avLst>
              <a:gd name="adj1" fmla="val 79661"/>
              <a:gd name="adj2" fmla="val -8817"/>
              <a:gd name="adj3" fmla="val 82284"/>
              <a:gd name="adj4" fmla="val -545901"/>
              <a:gd name="adj5" fmla="val 82917"/>
              <a:gd name="adj6" fmla="val -56587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44" name="TextBox 43"/>
          <p:cNvSpPr txBox="1"/>
          <p:nvPr/>
        </p:nvSpPr>
        <p:spPr>
          <a:xfrm>
            <a:off x="220192" y="1983025"/>
            <a:ext cx="3232183" cy="594650"/>
          </a:xfrm>
          <a:prstGeom prst="rect">
            <a:avLst/>
          </a:prstGeom>
          <a:noFill/>
        </p:spPr>
        <p:txBody>
          <a:bodyPr wrap="square" rtlCol="0">
            <a:spAutoFit/>
          </a:bodyPr>
          <a:lstStyle/>
          <a:p>
            <a:pPr defTabSz="932341">
              <a:defRPr/>
            </a:pPr>
            <a:r>
              <a:rPr lang="en-US" sz="1632" dirty="0">
                <a:solidFill>
                  <a:prstClr val="black"/>
                </a:solidFill>
                <a:latin typeface="Segoe UI Light" panose="020B0502040204020203" pitchFamily="34" charset="0"/>
                <a:cs typeface="Segoe UI Light" panose="020B0502040204020203" pitchFamily="34" charset="0"/>
              </a:rPr>
              <a:t>Save visual representation as building / creation time</a:t>
            </a:r>
          </a:p>
        </p:txBody>
      </p:sp>
      <p:sp>
        <p:nvSpPr>
          <p:cNvPr id="8" name="TextBox 7">
            <a:extLst>
              <a:ext uri="{FF2B5EF4-FFF2-40B4-BE49-F238E27FC236}">
                <a16:creationId xmlns:a16="http://schemas.microsoft.com/office/drawing/2014/main" id="{F20F963B-ADEC-4E7F-9B1A-8FBB358F0728}"/>
              </a:ext>
            </a:extLst>
          </p:cNvPr>
          <p:cNvSpPr txBox="1"/>
          <p:nvPr/>
        </p:nvSpPr>
        <p:spPr>
          <a:xfrm>
            <a:off x="433862" y="210221"/>
            <a:ext cx="11144037" cy="1159035"/>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Debug (even real time visual debugging) any flow if needed… make changes and resubmit requests!</a:t>
            </a:r>
          </a:p>
        </p:txBody>
      </p:sp>
    </p:spTree>
    <p:extLst>
      <p:ext uri="{BB962C8B-B14F-4D97-AF65-F5344CB8AC3E}">
        <p14:creationId xmlns:p14="http://schemas.microsoft.com/office/powerpoint/2010/main" val="134455804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41039" y="2048777"/>
            <a:ext cx="8368733" cy="4465406"/>
          </a:xfrm>
          <a:prstGeom prst="rect">
            <a:avLst/>
          </a:prstGeom>
        </p:spPr>
      </p:pic>
      <p:sp>
        <p:nvSpPr>
          <p:cNvPr id="9" name="Rectangle 8"/>
          <p:cNvSpPr/>
          <p:nvPr/>
        </p:nvSpPr>
        <p:spPr>
          <a:xfrm flipH="1">
            <a:off x="9233139" y="1142322"/>
            <a:ext cx="2838251" cy="1096967"/>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Same list of connections is shared between </a:t>
            </a:r>
            <a:r>
              <a:rPr lang="en-US" sz="1632" dirty="0" err="1">
                <a:solidFill>
                  <a:prstClr val="black">
                    <a:lumMod val="85000"/>
                    <a:lumOff val="15000"/>
                  </a:prstClr>
                </a:solidFill>
                <a:latin typeface="Segoe UI Light" panose="020B0502040204020203" pitchFamily="34" charset="0"/>
                <a:cs typeface="Segoe UI Light" panose="020B0502040204020203" pitchFamily="34" charset="0"/>
              </a:rPr>
              <a:t>PowerApps</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and Flow so you only have to sign in once</a:t>
            </a:r>
          </a:p>
        </p:txBody>
      </p:sp>
      <p:sp>
        <p:nvSpPr>
          <p:cNvPr id="10" name="Line Callout 2 (Accent Bar) 6"/>
          <p:cNvSpPr/>
          <p:nvPr/>
        </p:nvSpPr>
        <p:spPr>
          <a:xfrm>
            <a:off x="9233137" y="1267519"/>
            <a:ext cx="196047" cy="897290"/>
          </a:xfrm>
          <a:prstGeom prst="accentCallout2">
            <a:avLst>
              <a:gd name="adj1" fmla="val 46262"/>
              <a:gd name="adj2" fmla="val -8817"/>
              <a:gd name="adj3" fmla="val 52596"/>
              <a:gd name="adj4" fmla="val -427006"/>
              <a:gd name="adj5" fmla="val 94051"/>
              <a:gd name="adj6" fmla="val -948038"/>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11" name="Rectangle 10"/>
          <p:cNvSpPr/>
          <p:nvPr/>
        </p:nvSpPr>
        <p:spPr>
          <a:xfrm flipH="1">
            <a:off x="8850204" y="4272390"/>
            <a:ext cx="2838251" cy="1096967"/>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If your password changes or you revoke the application access you can come here to sign-in again and fix it</a:t>
            </a:r>
          </a:p>
        </p:txBody>
      </p:sp>
      <p:sp>
        <p:nvSpPr>
          <p:cNvPr id="12" name="Line Callout 2 (Accent Bar) 8"/>
          <p:cNvSpPr/>
          <p:nvPr/>
        </p:nvSpPr>
        <p:spPr>
          <a:xfrm>
            <a:off x="8850204" y="4397585"/>
            <a:ext cx="196047" cy="897290"/>
          </a:xfrm>
          <a:prstGeom prst="accentCallout2">
            <a:avLst>
              <a:gd name="adj1" fmla="val 46262"/>
              <a:gd name="adj2" fmla="val -8817"/>
              <a:gd name="adj3" fmla="val 54451"/>
              <a:gd name="adj4" fmla="val -936557"/>
              <a:gd name="adj5" fmla="val 73640"/>
              <a:gd name="adj6" fmla="val -1338694"/>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13" name="Rectangle 12"/>
          <p:cNvSpPr/>
          <p:nvPr/>
        </p:nvSpPr>
        <p:spPr>
          <a:xfrm flipH="1">
            <a:off x="9233139" y="5709777"/>
            <a:ext cx="2838251" cy="1096967"/>
          </a:xfrm>
          <a:prstGeom prst="rect">
            <a:avLst/>
          </a:prstGeom>
        </p:spPr>
        <p:txBody>
          <a:bodyPr wrap="square">
            <a:spAutoFit/>
          </a:bodyPr>
          <a:lstStyle/>
          <a:p>
            <a:pPr defTabSz="932341">
              <a:defRPr/>
            </a:pP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Delete connections if you no longer want Flow and </a:t>
            </a:r>
            <a:r>
              <a:rPr lang="en-US" sz="1632" dirty="0" err="1">
                <a:solidFill>
                  <a:prstClr val="black">
                    <a:lumMod val="85000"/>
                    <a:lumOff val="15000"/>
                  </a:prstClr>
                </a:solidFill>
                <a:latin typeface="Segoe UI Light" panose="020B0502040204020203" pitchFamily="34" charset="0"/>
                <a:cs typeface="Segoe UI Light" panose="020B0502040204020203" pitchFamily="34" charset="0"/>
              </a:rPr>
              <a:t>PowerApps</a:t>
            </a:r>
            <a:r>
              <a:rPr lang="en-US" sz="1632" dirty="0">
                <a:solidFill>
                  <a:prstClr val="black">
                    <a:lumMod val="85000"/>
                    <a:lumOff val="15000"/>
                  </a:prstClr>
                </a:solidFill>
                <a:latin typeface="Segoe UI Light" panose="020B0502040204020203" pitchFamily="34" charset="0"/>
                <a:cs typeface="Segoe UI Light" panose="020B0502040204020203" pitchFamily="34" charset="0"/>
              </a:rPr>
              <a:t> to be able to access that data</a:t>
            </a:r>
          </a:p>
        </p:txBody>
      </p:sp>
      <p:sp>
        <p:nvSpPr>
          <p:cNvPr id="14" name="Line Callout 2 (Accent Bar) 10"/>
          <p:cNvSpPr/>
          <p:nvPr/>
        </p:nvSpPr>
        <p:spPr>
          <a:xfrm>
            <a:off x="9233137" y="5834973"/>
            <a:ext cx="196047" cy="897290"/>
          </a:xfrm>
          <a:prstGeom prst="accentCallout2">
            <a:avLst>
              <a:gd name="adj1" fmla="val 81517"/>
              <a:gd name="adj2" fmla="val -17309"/>
              <a:gd name="adj3" fmla="val 82284"/>
              <a:gd name="adj4" fmla="val -410020"/>
              <a:gd name="adj5" fmla="val 62507"/>
              <a:gd name="adj6" fmla="val -608337"/>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41">
              <a:defRPr/>
            </a:pPr>
            <a:endParaRPr lang="en-US" sz="1835" dirty="0">
              <a:solidFill>
                <a:prstClr val="white"/>
              </a:solidFill>
              <a:latin typeface="Calibri" panose="020F0502020204030204"/>
            </a:endParaRPr>
          </a:p>
        </p:txBody>
      </p:sp>
      <p:sp>
        <p:nvSpPr>
          <p:cNvPr id="15" name="TextBox 14">
            <a:extLst>
              <a:ext uri="{FF2B5EF4-FFF2-40B4-BE49-F238E27FC236}">
                <a16:creationId xmlns:a16="http://schemas.microsoft.com/office/drawing/2014/main" id="{160E809F-8B21-4B1A-937F-EBACE62827ED}"/>
              </a:ext>
            </a:extLst>
          </p:cNvPr>
          <p:cNvSpPr txBox="1"/>
          <p:nvPr/>
        </p:nvSpPr>
        <p:spPr>
          <a:xfrm>
            <a:off x="433862" y="210222"/>
            <a:ext cx="11144037" cy="1159035"/>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Consolidated list of all connectors in a single location to easily manage them</a:t>
            </a:r>
          </a:p>
        </p:txBody>
      </p:sp>
    </p:spTree>
    <p:extLst>
      <p:ext uri="{BB962C8B-B14F-4D97-AF65-F5344CB8AC3E}">
        <p14:creationId xmlns:p14="http://schemas.microsoft.com/office/powerpoint/2010/main" val="101497750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p:cNvSpPr txBox="1">
            <a:spLocks/>
          </p:cNvSpPr>
          <p:nvPr/>
        </p:nvSpPr>
        <p:spPr>
          <a:xfrm>
            <a:off x="414871" y="175660"/>
            <a:ext cx="10247302" cy="527040"/>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86" indent="-456986" defTabSz="932341">
              <a:spcAft>
                <a:spcPts val="1799"/>
              </a:spcAft>
              <a:buFont typeface="Wingdings" panose="05000000000000000000" pitchFamily="2" charset="2"/>
              <a:buChar char="à"/>
              <a:defRPr/>
            </a:pPr>
            <a:r>
              <a:rPr lang="en-US" sz="2446" dirty="0">
                <a:solidFill>
                  <a:prstClr val="black"/>
                </a:solidFill>
                <a:latin typeface="Segoe UI Light"/>
                <a:ea typeface="Calibri" panose="020F0502020204030204" pitchFamily="34" charset="0"/>
                <a:cs typeface="Times New Roman" panose="02020603050405020304" pitchFamily="18" charset="0"/>
              </a:rPr>
              <a:t>Flow web portal at </a:t>
            </a:r>
            <a:r>
              <a:rPr lang="en-US" sz="2446" b="1" dirty="0">
                <a:solidFill>
                  <a:prstClr val="black"/>
                </a:solidFill>
                <a:latin typeface="Calibri Light" panose="020F0302020204030204"/>
                <a:ea typeface="Calibri" panose="020F0502020204030204" pitchFamily="34" charset="0"/>
                <a:cs typeface="Times New Roman" panose="02020603050405020304" pitchFamily="18" charset="0"/>
              </a:rPr>
              <a:t>https://flow.microsoft.com/en-us/</a:t>
            </a:r>
            <a:endParaRPr lang="en-US" sz="2446" b="1" dirty="0">
              <a:solidFill>
                <a:prstClr val="black"/>
              </a:solidFill>
              <a:latin typeface="Segoe UI Light"/>
              <a:ea typeface="Calibri" panose="020F0502020204030204" pitchFamily="34" charset="0"/>
              <a:cs typeface="Times New Roman" panose="02020603050405020304" pitchFamily="18" charset="0"/>
            </a:endParaRPr>
          </a:p>
        </p:txBody>
      </p:sp>
      <p:sp>
        <p:nvSpPr>
          <p:cNvPr id="12" name="Text Placeholder 2"/>
          <p:cNvSpPr txBox="1">
            <a:spLocks/>
          </p:cNvSpPr>
          <p:nvPr/>
        </p:nvSpPr>
        <p:spPr>
          <a:xfrm>
            <a:off x="400064" y="868468"/>
            <a:ext cx="11884806" cy="2155498"/>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86" indent="-456986" defTabSz="932341">
              <a:spcAft>
                <a:spcPts val="1799"/>
              </a:spcAft>
              <a:buFont typeface="Wingdings" panose="05000000000000000000" pitchFamily="2" charset="2"/>
              <a:buChar char="à"/>
              <a:defRPr/>
            </a:pPr>
            <a:r>
              <a:rPr lang="en-US" sz="2446" dirty="0">
                <a:solidFill>
                  <a:prstClr val="black"/>
                </a:solidFill>
                <a:latin typeface="Calibri Light" panose="020F0302020204030204"/>
                <a:ea typeface="Calibri" panose="020F0502020204030204" pitchFamily="34" charset="0"/>
                <a:cs typeface="Times New Roman" panose="02020603050405020304" pitchFamily="18" charset="0"/>
              </a:rPr>
              <a:t>Learn how to use Flow (tutorials and videos) at </a:t>
            </a:r>
            <a:r>
              <a:rPr lang="en-US" sz="2446" b="1" dirty="0">
                <a:solidFill>
                  <a:prstClr val="black"/>
                </a:solidFill>
                <a:latin typeface="Calibri Light" panose="020F0302020204030204"/>
                <a:ea typeface="Calibri" panose="020F0502020204030204" pitchFamily="34" charset="0"/>
                <a:cs typeface="Times New Roman" panose="02020603050405020304" pitchFamily="18" charset="0"/>
              </a:rPr>
              <a:t>https://flow.microsoft.com/en-us/guided-learning/</a:t>
            </a:r>
          </a:p>
          <a:p>
            <a:pPr marL="456986" indent="-456986" defTabSz="932341">
              <a:spcAft>
                <a:spcPts val="1799"/>
              </a:spcAft>
              <a:buFont typeface="Wingdings" panose="05000000000000000000" pitchFamily="2" charset="2"/>
              <a:buChar char="à"/>
              <a:defRPr/>
            </a:pPr>
            <a:r>
              <a:rPr lang="en-US" sz="2446" dirty="0">
                <a:solidFill>
                  <a:prstClr val="black"/>
                </a:solidFill>
                <a:latin typeface="Calibri Light" panose="020F0302020204030204"/>
                <a:ea typeface="Calibri" panose="020F0502020204030204" pitchFamily="34" charset="0"/>
                <a:cs typeface="Times New Roman" panose="02020603050405020304" pitchFamily="18" charset="0"/>
              </a:rPr>
              <a:t>Integrated with Office365</a:t>
            </a:r>
          </a:p>
          <a:p>
            <a:pPr marL="456986" indent="-456986" defTabSz="932341">
              <a:spcAft>
                <a:spcPts val="1799"/>
              </a:spcAft>
              <a:buFont typeface="Wingdings" panose="05000000000000000000" pitchFamily="2" charset="2"/>
              <a:buChar char="à"/>
              <a:defRPr/>
            </a:pPr>
            <a:r>
              <a:rPr lang="en-US" sz="2446" dirty="0">
                <a:solidFill>
                  <a:prstClr val="black"/>
                </a:solidFill>
                <a:ea typeface="Calibri" panose="020F0502020204030204" pitchFamily="34" charset="0"/>
                <a:cs typeface="Times New Roman" panose="02020603050405020304" pitchFamily="18" charset="0"/>
              </a:rPr>
              <a:t>Flow of the Week: </a:t>
            </a:r>
            <a:r>
              <a:rPr lang="en-US" sz="2446" b="1" dirty="0">
                <a:solidFill>
                  <a:prstClr val="black"/>
                </a:solidFill>
                <a:latin typeface="Calibri Light" panose="020F0302020204030204"/>
                <a:cs typeface="Times New Roman" panose="02020603050405020304" pitchFamily="18" charset="0"/>
              </a:rPr>
              <a:t>https://flow.microsoft.com/en-us/blog/</a:t>
            </a:r>
          </a:p>
        </p:txBody>
      </p:sp>
      <p:pic>
        <p:nvPicPr>
          <p:cNvPr id="2" name="Picture 1"/>
          <p:cNvPicPr>
            <a:picLocks noChangeAspect="1"/>
          </p:cNvPicPr>
          <p:nvPr/>
        </p:nvPicPr>
        <p:blipFill>
          <a:blip r:embed="rId3"/>
          <a:stretch>
            <a:fillRect/>
          </a:stretch>
        </p:blipFill>
        <p:spPr>
          <a:xfrm>
            <a:off x="5398278" y="3911754"/>
            <a:ext cx="7066755" cy="3078222"/>
          </a:xfrm>
          <a:prstGeom prst="rect">
            <a:avLst/>
          </a:prstGeom>
        </p:spPr>
      </p:pic>
      <p:sp>
        <p:nvSpPr>
          <p:cNvPr id="6" name="TextBox 5">
            <a:extLst>
              <a:ext uri="{FF2B5EF4-FFF2-40B4-BE49-F238E27FC236}">
                <a16:creationId xmlns:a16="http://schemas.microsoft.com/office/drawing/2014/main" id="{ED9DA50A-B6DA-4AE8-80F2-800AFA67562B}"/>
              </a:ext>
            </a:extLst>
          </p:cNvPr>
          <p:cNvSpPr txBox="1"/>
          <p:nvPr/>
        </p:nvSpPr>
        <p:spPr>
          <a:xfrm>
            <a:off x="205755" y="4565782"/>
            <a:ext cx="4637127" cy="1692386"/>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Where you manage Flow and how can we get start?</a:t>
            </a:r>
          </a:p>
        </p:txBody>
      </p:sp>
      <p:sp>
        <p:nvSpPr>
          <p:cNvPr id="3" name="Rectangle 2">
            <a:extLst>
              <a:ext uri="{FF2B5EF4-FFF2-40B4-BE49-F238E27FC236}">
                <a16:creationId xmlns:a16="http://schemas.microsoft.com/office/drawing/2014/main" id="{B1586AF9-9919-4E4F-89E5-2B730DFB95FB}"/>
              </a:ext>
            </a:extLst>
          </p:cNvPr>
          <p:cNvSpPr/>
          <p:nvPr/>
        </p:nvSpPr>
        <p:spPr>
          <a:xfrm>
            <a:off x="9176191" y="1875290"/>
            <a:ext cx="3108678" cy="1516441"/>
          </a:xfrm>
          <a:prstGeom prst="rect">
            <a:avLst/>
          </a:prstGeom>
        </p:spPr>
        <p:txBody>
          <a:bodyPr wrap="square">
            <a:spAutoFit/>
          </a:bodyPr>
          <a:lstStyle/>
          <a:p>
            <a:pPr marL="456986" indent="-456986" defTabSz="932341">
              <a:spcAft>
                <a:spcPts val="1799"/>
              </a:spcAft>
              <a:buFont typeface="Wingdings" panose="05000000000000000000" pitchFamily="2" charset="2"/>
              <a:buChar char="à"/>
              <a:defRPr/>
            </a:pPr>
            <a:r>
              <a:rPr lang="en-US" sz="2446" dirty="0">
                <a:solidFill>
                  <a:prstClr val="black"/>
                </a:solidFill>
                <a:cs typeface="Times New Roman" panose="02020603050405020304" pitchFamily="18" charset="0"/>
              </a:rPr>
              <a:t>Twitter</a:t>
            </a:r>
          </a:p>
          <a:p>
            <a:pPr marL="778665" lvl="1" indent="-456986" defTabSz="932341">
              <a:spcAft>
                <a:spcPts val="1799"/>
              </a:spcAft>
              <a:buFont typeface="Wingdings" panose="05000000000000000000" pitchFamily="2" charset="2"/>
              <a:buChar char="à"/>
              <a:defRPr/>
            </a:pPr>
            <a:r>
              <a:rPr lang="en-US" sz="1904" dirty="0">
                <a:solidFill>
                  <a:prstClr val="black"/>
                </a:solidFill>
                <a:cs typeface="Times New Roman" panose="02020603050405020304" pitchFamily="18" charset="0"/>
              </a:rPr>
              <a:t>@</a:t>
            </a:r>
            <a:r>
              <a:rPr lang="en-US" sz="1904" dirty="0" err="1">
                <a:solidFill>
                  <a:prstClr val="black"/>
                </a:solidFill>
                <a:cs typeface="Times New Roman" panose="02020603050405020304" pitchFamily="18" charset="0"/>
              </a:rPr>
              <a:t>MicrosoftFlow</a:t>
            </a:r>
            <a:endParaRPr lang="en-US" sz="1904" dirty="0">
              <a:solidFill>
                <a:prstClr val="black"/>
              </a:solidFill>
              <a:cs typeface="Times New Roman" panose="02020603050405020304" pitchFamily="18" charset="0"/>
            </a:endParaRPr>
          </a:p>
          <a:p>
            <a:pPr marL="778665" lvl="1" indent="-456986" defTabSz="932341">
              <a:spcAft>
                <a:spcPts val="1799"/>
              </a:spcAft>
              <a:buFont typeface="Wingdings" panose="05000000000000000000" pitchFamily="2" charset="2"/>
              <a:buChar char="à"/>
              <a:defRPr/>
            </a:pPr>
            <a:r>
              <a:rPr lang="en-US" sz="1904" dirty="0">
                <a:solidFill>
                  <a:prstClr val="black"/>
                </a:solidFill>
                <a:cs typeface="Times New Roman" panose="02020603050405020304" pitchFamily="18" charset="0"/>
              </a:rPr>
              <a:t>@</a:t>
            </a:r>
            <a:r>
              <a:rPr lang="en-US" sz="1904" dirty="0" err="1">
                <a:solidFill>
                  <a:prstClr val="black"/>
                </a:solidFill>
                <a:cs typeface="Times New Roman" panose="02020603050405020304" pitchFamily="18" charset="0"/>
              </a:rPr>
              <a:t>wearsy</a:t>
            </a:r>
            <a:endParaRPr lang="en-US" sz="1904" dirty="0">
              <a:solidFill>
                <a:prstClr val="black"/>
              </a:solidFill>
              <a:cs typeface="Times New Roman" panose="02020603050405020304" pitchFamily="18" charset="0"/>
            </a:endParaRPr>
          </a:p>
        </p:txBody>
      </p:sp>
    </p:spTree>
    <p:extLst>
      <p:ext uri="{BB962C8B-B14F-4D97-AF65-F5344CB8AC3E}">
        <p14:creationId xmlns:p14="http://schemas.microsoft.com/office/powerpoint/2010/main" val="4065879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75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196383" y="-3800114"/>
            <a:ext cx="11384459" cy="10825202"/>
            <a:chOff x="3765169" y="-5570538"/>
            <a:chExt cx="12663868" cy="11919179"/>
          </a:xfrm>
        </p:grpSpPr>
        <p:sp>
          <p:nvSpPr>
            <p:cNvPr id="18" name="Title 2"/>
            <p:cNvSpPr txBox="1">
              <a:spLocks/>
            </p:cNvSpPr>
            <p:nvPr/>
          </p:nvSpPr>
          <p:spPr>
            <a:xfrm>
              <a:off x="6967621" y="5830886"/>
              <a:ext cx="2044615" cy="517755"/>
            </a:xfrm>
            <a:prstGeom prst="rect">
              <a:avLst/>
            </a:prstGeom>
          </p:spPr>
          <p:txBody>
            <a:bodyPr vert="horz" wrap="square" lIns="149178" tIns="93236" rIns="149178" bIns="9323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51042">
                <a:defRPr/>
              </a:pPr>
              <a:r>
                <a:rPr lang="en-US" sz="1835" b="1" spc="-105" dirty="0">
                  <a:gradFill>
                    <a:gsLst>
                      <a:gs pos="1250">
                        <a:srgbClr val="505050"/>
                      </a:gs>
                      <a:gs pos="100000">
                        <a:srgbClr val="505050"/>
                      </a:gs>
                    </a:gsLst>
                    <a:lin ang="5400000" scaled="0"/>
                  </a:gradFill>
                  <a:latin typeface="Segoe UI Light"/>
                  <a:ea typeface=""/>
                  <a:cs typeface="Segoe UI Semilight" panose="020B0402040204020203" pitchFamily="34" charset="0"/>
                </a:rPr>
                <a:t>Sophistication</a:t>
              </a:r>
            </a:p>
          </p:txBody>
        </p:sp>
        <p:grpSp>
          <p:nvGrpSpPr>
            <p:cNvPr id="19" name="Group 18"/>
            <p:cNvGrpSpPr/>
            <p:nvPr/>
          </p:nvGrpSpPr>
          <p:grpSpPr>
            <a:xfrm>
              <a:off x="3765169" y="-5570538"/>
              <a:ext cx="12663868" cy="11398495"/>
              <a:chOff x="3765169" y="-5570538"/>
              <a:chExt cx="12663868" cy="11398495"/>
            </a:xfrm>
          </p:grpSpPr>
          <p:sp>
            <p:nvSpPr>
              <p:cNvPr id="20" name="Rectangle 19"/>
              <p:cNvSpPr/>
              <p:nvPr/>
            </p:nvSpPr>
            <p:spPr bwMode="auto">
              <a:xfrm rot="10800000">
                <a:off x="6967621" y="2217348"/>
                <a:ext cx="1841415" cy="3571668"/>
              </a:xfrm>
              <a:prstGeom prst="rect">
                <a:avLst/>
              </a:prstGeom>
              <a:gradFill>
                <a:gsLst>
                  <a:gs pos="10000">
                    <a:srgbClr val="FFFFFF"/>
                  </a:gs>
                  <a:gs pos="100000">
                    <a:srgbClr val="00BCF2">
                      <a:lumMod val="40000"/>
                      <a:lumOff val="6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p:cNvSpPr/>
              <p:nvPr/>
            </p:nvSpPr>
            <p:spPr bwMode="auto">
              <a:xfrm>
                <a:off x="4276102" y="2180197"/>
                <a:ext cx="876363" cy="3571668"/>
              </a:xfrm>
              <a:prstGeom prst="rect">
                <a:avLst/>
              </a:prstGeom>
              <a:gradFill>
                <a:gsLst>
                  <a:gs pos="10000">
                    <a:srgbClr val="FFFFFF"/>
                  </a:gs>
                  <a:gs pos="100000">
                    <a:srgbClr val="00BCF2">
                      <a:lumMod val="40000"/>
                      <a:lumOff val="6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1"/>
              <p:cNvSpPr/>
              <p:nvPr/>
            </p:nvSpPr>
            <p:spPr bwMode="auto">
              <a:xfrm>
                <a:off x="5053855" y="2179603"/>
                <a:ext cx="2041108" cy="3603908"/>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Up Arrow 22"/>
              <p:cNvSpPr/>
              <p:nvPr/>
            </p:nvSpPr>
            <p:spPr bwMode="auto">
              <a:xfrm>
                <a:off x="4164541" y="1905001"/>
                <a:ext cx="111618" cy="3886200"/>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itle 2"/>
              <p:cNvSpPr txBox="1">
                <a:spLocks/>
              </p:cNvSpPr>
              <p:nvPr/>
            </p:nvSpPr>
            <p:spPr>
              <a:xfrm rot="16200000">
                <a:off x="3435932" y="2143803"/>
                <a:ext cx="1268074" cy="609600"/>
              </a:xfrm>
              <a:prstGeom prst="rect">
                <a:avLst/>
              </a:prstGeom>
            </p:spPr>
            <p:txBody>
              <a:bodyPr vert="horz" wrap="square" lIns="149178" tIns="93236" rIns="149178" bIns="9323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042">
                  <a:defRPr/>
                </a:pPr>
                <a:r>
                  <a:rPr lang="en-US" sz="1835" b="1" spc="-105" dirty="0">
                    <a:gradFill>
                      <a:gsLst>
                        <a:gs pos="1250">
                          <a:srgbClr val="505050"/>
                        </a:gs>
                        <a:gs pos="100000">
                          <a:srgbClr val="505050"/>
                        </a:gs>
                      </a:gsLst>
                      <a:lin ang="5400000" scaled="0"/>
                    </a:gradFill>
                    <a:latin typeface="Segoe UI Light"/>
                    <a:ea typeface=""/>
                    <a:cs typeface="Segoe UI Semilight" panose="020B0402040204020203" pitchFamily="34" charset="0"/>
                  </a:rPr>
                  <a:t>Volume</a:t>
                </a:r>
              </a:p>
            </p:txBody>
          </p:sp>
          <p:sp>
            <p:nvSpPr>
              <p:cNvPr id="25" name="Arc 24"/>
              <p:cNvSpPr/>
              <p:nvPr/>
            </p:nvSpPr>
            <p:spPr>
              <a:xfrm rot="10800000">
                <a:off x="3856037" y="-5570538"/>
                <a:ext cx="12573000" cy="11210190"/>
              </a:xfrm>
              <a:prstGeom prst="arc">
                <a:avLst>
                  <a:gd name="adj1" fmla="val 16996877"/>
                  <a:gd name="adj2" fmla="val 20391958"/>
                </a:avLst>
              </a:prstGeom>
              <a:solidFill>
                <a:srgbClr val="FFFFFF"/>
              </a:solidFill>
              <a:ln w="38100" cap="flat" cmpd="sng" algn="ctr">
                <a:solidFill>
                  <a:srgbClr val="00BCF2"/>
                </a:solidFill>
                <a:prstDash val="solid"/>
                <a:headEnd type="none"/>
                <a:tailEnd type="none"/>
              </a:ln>
              <a:effectLst/>
            </p:spPr>
            <p:txBody>
              <a:bodyPr rtlCol="0" anchor="ctr"/>
              <a:lstStyle/>
              <a:p>
                <a:pPr algn="ctr" defTabSz="951042">
                  <a:defRPr/>
                </a:pPr>
                <a:endParaRPr lang="en-US" sz="1632" kern="0" dirty="0">
                  <a:solidFill>
                    <a:srgbClr val="505050"/>
                  </a:solidFill>
                  <a:latin typeface="Segoe UI"/>
                  <a:ea typeface=""/>
                  <a:cs typeface=""/>
                </a:endParaRPr>
              </a:p>
            </p:txBody>
          </p:sp>
          <p:sp>
            <p:nvSpPr>
              <p:cNvPr id="26" name="Up Arrow 25"/>
              <p:cNvSpPr/>
              <p:nvPr/>
            </p:nvSpPr>
            <p:spPr bwMode="auto">
              <a:xfrm rot="5400000">
                <a:off x="6602695" y="3316815"/>
                <a:ext cx="111618" cy="4910666"/>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 name="Title 2"/>
          <p:cNvSpPr txBox="1">
            <a:spLocks/>
          </p:cNvSpPr>
          <p:nvPr/>
        </p:nvSpPr>
        <p:spPr>
          <a:xfrm>
            <a:off x="857165" y="2419962"/>
            <a:ext cx="6138039" cy="1138671"/>
          </a:xfrm>
          <a:prstGeom prst="rect">
            <a:avLst/>
          </a:prstGeom>
        </p:spPr>
        <p:txBody>
          <a:bodyPr vert="horz" wrap="square" lIns="149178" tIns="93236" rIns="149178" bIns="9323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042">
              <a:defRPr/>
            </a:pPr>
            <a:r>
              <a:rPr lang="en-US" sz="3262" spc="-105" dirty="0">
                <a:solidFill>
                  <a:srgbClr val="00BCF2"/>
                </a:solidFill>
                <a:latin typeface="Segoe UI"/>
                <a:cs typeface="Segoe UI Semilight" panose="020B0402040204020203" pitchFamily="34" charset="0"/>
              </a:rPr>
              <a:t>Flow focus:</a:t>
            </a:r>
            <a:r>
              <a:rPr lang="en-US" sz="2446" b="1" spc="-105" dirty="0">
                <a:solidFill>
                  <a:srgbClr val="00BCF2"/>
                </a:solidFill>
                <a:latin typeface="Segoe UI"/>
                <a:cs typeface="Segoe UI Semilight" panose="020B0402040204020203" pitchFamily="34" charset="0"/>
              </a:rPr>
              <a:t/>
            </a:r>
            <a:br>
              <a:rPr lang="en-US" sz="2446" b="1" spc="-105" dirty="0">
                <a:solidFill>
                  <a:srgbClr val="00BCF2"/>
                </a:solidFill>
                <a:latin typeface="Segoe UI"/>
                <a:cs typeface="Segoe UI Semilight" panose="020B0402040204020203" pitchFamily="34" charset="0"/>
              </a:rPr>
            </a:br>
            <a:r>
              <a:rPr lang="en-US" sz="3670" b="1" spc="-105" dirty="0">
                <a:solidFill>
                  <a:srgbClr val="00BCF2"/>
                </a:solidFill>
                <a:latin typeface="Segoe UI"/>
                <a:cs typeface="Segoe UI Semilight" panose="020B0402040204020203" pitchFamily="34" charset="0"/>
              </a:rPr>
              <a:t>Business Users &amp; Specialists</a:t>
            </a:r>
          </a:p>
        </p:txBody>
      </p:sp>
      <p:grpSp>
        <p:nvGrpSpPr>
          <p:cNvPr id="31" name="Group 30"/>
          <p:cNvGrpSpPr/>
          <p:nvPr/>
        </p:nvGrpSpPr>
        <p:grpSpPr>
          <a:xfrm>
            <a:off x="7278072" y="-3800114"/>
            <a:ext cx="11302772" cy="10352308"/>
            <a:chOff x="3856037" y="-5570538"/>
            <a:chExt cx="12573000" cy="11398495"/>
          </a:xfrm>
        </p:grpSpPr>
        <p:sp>
          <p:nvSpPr>
            <p:cNvPr id="32" name="Rectangle 31"/>
            <p:cNvSpPr/>
            <p:nvPr/>
          </p:nvSpPr>
          <p:spPr bwMode="auto">
            <a:xfrm rot="10800000">
              <a:off x="8523332" y="2217348"/>
              <a:ext cx="285704" cy="3571668"/>
            </a:xfrm>
            <a:prstGeom prst="rect">
              <a:avLst/>
            </a:prstGeom>
            <a:gradFill>
              <a:gsLst>
                <a:gs pos="10000">
                  <a:srgbClr val="FFFFFF"/>
                </a:gs>
                <a:gs pos="100000">
                  <a:srgbClr val="0072C6">
                    <a:lumMod val="20000"/>
                    <a:lumOff val="8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4276103" y="2178135"/>
              <a:ext cx="2864376" cy="3571668"/>
            </a:xfrm>
            <a:prstGeom prst="rect">
              <a:avLst/>
            </a:prstGeom>
            <a:gradFill>
              <a:gsLst>
                <a:gs pos="10000">
                  <a:srgbClr val="FFFFFF"/>
                </a:gs>
                <a:gs pos="100000">
                  <a:srgbClr val="0072C6">
                    <a:lumMod val="20000"/>
                    <a:lumOff val="8000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p:cNvSpPr/>
            <p:nvPr/>
          </p:nvSpPr>
          <p:spPr bwMode="auto">
            <a:xfrm>
              <a:off x="7140478" y="2179603"/>
              <a:ext cx="1382855" cy="3603908"/>
            </a:xfrm>
            <a:prstGeom prst="rect">
              <a:avLst/>
            </a:prstGeom>
            <a:solidFill>
              <a:srgbClr val="0072C6">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Up Arrow 34"/>
            <p:cNvSpPr/>
            <p:nvPr/>
          </p:nvSpPr>
          <p:spPr bwMode="auto">
            <a:xfrm>
              <a:off x="4164541" y="1905001"/>
              <a:ext cx="111618" cy="3886200"/>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c 36"/>
            <p:cNvSpPr/>
            <p:nvPr/>
          </p:nvSpPr>
          <p:spPr>
            <a:xfrm rot="10800000">
              <a:off x="3856037" y="-5570538"/>
              <a:ext cx="12573000" cy="11210190"/>
            </a:xfrm>
            <a:prstGeom prst="arc">
              <a:avLst>
                <a:gd name="adj1" fmla="val 16996877"/>
                <a:gd name="adj2" fmla="val 20391958"/>
              </a:avLst>
            </a:prstGeom>
            <a:solidFill>
              <a:srgbClr val="FFFFFF"/>
            </a:solidFill>
            <a:ln w="38100" cap="flat" cmpd="sng" algn="ctr">
              <a:solidFill>
                <a:srgbClr val="0072C6">
                  <a:lumMod val="75000"/>
                </a:srgbClr>
              </a:solidFill>
              <a:prstDash val="solid"/>
              <a:headEnd type="none"/>
              <a:tailEnd type="none"/>
            </a:ln>
            <a:effectLst/>
          </p:spPr>
          <p:txBody>
            <a:bodyPr rtlCol="0" anchor="ctr"/>
            <a:lstStyle/>
            <a:p>
              <a:pPr algn="ctr" defTabSz="951042">
                <a:defRPr/>
              </a:pPr>
              <a:endParaRPr lang="en-US" sz="1632" kern="0" dirty="0">
                <a:solidFill>
                  <a:srgbClr val="505050"/>
                </a:solidFill>
                <a:latin typeface="Segoe UI"/>
                <a:ea typeface=""/>
                <a:cs typeface=""/>
              </a:endParaRPr>
            </a:p>
          </p:txBody>
        </p:sp>
        <p:sp>
          <p:nvSpPr>
            <p:cNvPr id="38" name="Up Arrow 37"/>
            <p:cNvSpPr/>
            <p:nvPr/>
          </p:nvSpPr>
          <p:spPr bwMode="auto">
            <a:xfrm rot="5400000">
              <a:off x="6602695" y="3316815"/>
              <a:ext cx="111618" cy="4910666"/>
            </a:xfrm>
            <a:prstGeom prst="upArrow">
              <a:avLst>
                <a:gd name="adj1" fmla="val 32932"/>
                <a:gd name="adj2" fmla="val 77023"/>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algn="ctr" defTabSz="950766" fontAlgn="base">
                <a:lnSpc>
                  <a:spcPct val="90000"/>
                </a:lnSpc>
                <a:spcBef>
                  <a:spcPct val="0"/>
                </a:spcBef>
                <a:spcAft>
                  <a:spcPct val="0"/>
                </a:spcAft>
                <a:defRPr/>
              </a:pPr>
              <a:endParaRPr lang="en-US" sz="203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Title 2"/>
          <p:cNvSpPr txBox="1">
            <a:spLocks/>
          </p:cNvSpPr>
          <p:nvPr/>
        </p:nvSpPr>
        <p:spPr>
          <a:xfrm>
            <a:off x="857165" y="4859287"/>
            <a:ext cx="6138039" cy="1138671"/>
          </a:xfrm>
          <a:prstGeom prst="rect">
            <a:avLst/>
          </a:prstGeom>
        </p:spPr>
        <p:txBody>
          <a:bodyPr vert="horz" wrap="square" lIns="149178" tIns="93236" rIns="149178" bIns="93236"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042">
              <a:defRPr/>
            </a:pPr>
            <a:r>
              <a:rPr lang="en-US" sz="3262" spc="-105" dirty="0">
                <a:solidFill>
                  <a:srgbClr val="005695"/>
                </a:solidFill>
                <a:latin typeface="Segoe UI"/>
                <a:cs typeface="Segoe UI Semilight" panose="020B0402040204020203" pitchFamily="34" charset="0"/>
              </a:rPr>
              <a:t>BizTalk &amp; Logic Apps focus:</a:t>
            </a:r>
            <a:r>
              <a:rPr lang="en-US" sz="2446" b="1" spc="-105" dirty="0">
                <a:solidFill>
                  <a:srgbClr val="005695"/>
                </a:solidFill>
                <a:latin typeface="Segoe UI"/>
                <a:cs typeface="Segoe UI Semilight" panose="020B0402040204020203" pitchFamily="34" charset="0"/>
              </a:rPr>
              <a:t/>
            </a:r>
            <a:br>
              <a:rPr lang="en-US" sz="2446" b="1" spc="-105" dirty="0">
                <a:solidFill>
                  <a:srgbClr val="005695"/>
                </a:solidFill>
                <a:latin typeface="Segoe UI"/>
                <a:cs typeface="Segoe UI Semilight" panose="020B0402040204020203" pitchFamily="34" charset="0"/>
              </a:rPr>
            </a:br>
            <a:r>
              <a:rPr lang="en-US" sz="3670" b="1" spc="-105" dirty="0">
                <a:solidFill>
                  <a:srgbClr val="005695"/>
                </a:solidFill>
                <a:latin typeface="Segoe UI"/>
                <a:cs typeface="Segoe UI Semilight" panose="020B0402040204020203" pitchFamily="34" charset="0"/>
              </a:rPr>
              <a:t>IT Pro / Developers</a:t>
            </a:r>
          </a:p>
        </p:txBody>
      </p:sp>
      <p:sp>
        <p:nvSpPr>
          <p:cNvPr id="29" name="TextBox 28">
            <a:extLst>
              <a:ext uri="{FF2B5EF4-FFF2-40B4-BE49-F238E27FC236}">
                <a16:creationId xmlns:a16="http://schemas.microsoft.com/office/drawing/2014/main" id="{6025E381-9A34-446F-BEA3-8262D282448F}"/>
              </a:ext>
            </a:extLst>
          </p:cNvPr>
          <p:cNvSpPr txBox="1"/>
          <p:nvPr/>
        </p:nvSpPr>
        <p:spPr>
          <a:xfrm>
            <a:off x="1941501" y="840316"/>
            <a:ext cx="4276737" cy="1159035"/>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Who is the audience for Flow?</a:t>
            </a:r>
          </a:p>
        </p:txBody>
      </p:sp>
      <p:pic>
        <p:nvPicPr>
          <p:cNvPr id="4104" name="Picture 8" descr="https://tracyvanderschyff.files.wordpress.com/2017/03/webprojectroles3.png">
            <a:extLst>
              <a:ext uri="{FF2B5EF4-FFF2-40B4-BE49-F238E27FC236}">
                <a16:creationId xmlns:a16="http://schemas.microsoft.com/office/drawing/2014/main" id="{0E6C9181-3CA1-4BED-AC01-3B5DB4A05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689" y="778"/>
            <a:ext cx="5139900" cy="287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222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EB5F2D-0F1F-44A5-946A-B20CBC306994}"/>
              </a:ext>
            </a:extLst>
          </p:cNvPr>
          <p:cNvSpPr txBox="1"/>
          <p:nvPr/>
        </p:nvSpPr>
        <p:spPr>
          <a:xfrm>
            <a:off x="3024399" y="2367559"/>
            <a:ext cx="6387677" cy="2225738"/>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Under the hood, Flow is a Logic App… encapsulating some of its complexity and making it more appealing to </a:t>
            </a:r>
            <a:r>
              <a:rPr lang="pt-PT" sz="3466" dirty="0">
                <a:solidFill>
                  <a:prstClr val="black"/>
                </a:solidFill>
                <a:latin typeface="Segoe UI Light" panose="020B0502040204020203" pitchFamily="34" charset="0"/>
                <a:cs typeface="Segoe UI Light" panose="020B0502040204020203" pitchFamily="34" charset="0"/>
              </a:rPr>
              <a:t>Business </a:t>
            </a:r>
            <a:r>
              <a:rPr lang="en-US" sz="3466" dirty="0">
                <a:solidFill>
                  <a:prstClr val="black"/>
                </a:solidFill>
                <a:latin typeface="Segoe UI Light" panose="020B0502040204020203" pitchFamily="34" charset="0"/>
                <a:cs typeface="Segoe UI Light" panose="020B0502040204020203" pitchFamily="34" charset="0"/>
              </a:rPr>
              <a:t>Users</a:t>
            </a:r>
          </a:p>
        </p:txBody>
      </p:sp>
      <p:sp>
        <p:nvSpPr>
          <p:cNvPr id="2" name="Rectangle 1">
            <a:extLst>
              <a:ext uri="{FF2B5EF4-FFF2-40B4-BE49-F238E27FC236}">
                <a16:creationId xmlns:a16="http://schemas.microsoft.com/office/drawing/2014/main" id="{5ACD4E93-85EC-40AA-BFC0-6AB4EACC5D25}"/>
              </a:ext>
            </a:extLst>
          </p:cNvPr>
          <p:cNvSpPr/>
          <p:nvPr/>
        </p:nvSpPr>
        <p:spPr>
          <a:xfrm>
            <a:off x="1294653" y="5744829"/>
            <a:ext cx="5879495" cy="469039"/>
          </a:xfrm>
          <a:prstGeom prst="rect">
            <a:avLst/>
          </a:prstGeom>
        </p:spPr>
        <p:txBody>
          <a:bodyPr wrap="none">
            <a:spAutoFit/>
          </a:bodyPr>
          <a:lstStyle/>
          <a:p>
            <a:r>
              <a:rPr lang="en-US" sz="2448" dirty="0">
                <a:solidFill>
                  <a:prstClr val="black"/>
                </a:solidFill>
                <a:latin typeface="Segoe UI Light" panose="020B0502040204020203" pitchFamily="34" charset="0"/>
                <a:cs typeface="Segoe UI Light" panose="020B0502040204020203" pitchFamily="34" charset="0"/>
              </a:rPr>
              <a:t>Any Flow can be converted to a Logic App!</a:t>
            </a:r>
          </a:p>
        </p:txBody>
      </p:sp>
      <p:pic>
        <p:nvPicPr>
          <p:cNvPr id="5122" name="Picture 2" descr="http://itgroove.net/brainlitter/wp-content/uploads/sites/3/2017/12/FlowIcon.png">
            <a:extLst>
              <a:ext uri="{FF2B5EF4-FFF2-40B4-BE49-F238E27FC236}">
                <a16:creationId xmlns:a16="http://schemas.microsoft.com/office/drawing/2014/main" id="{CD647CD7-D1F0-4536-B581-E91C631B32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83" b="17878"/>
          <a:stretch/>
        </p:blipFill>
        <p:spPr bwMode="auto">
          <a:xfrm>
            <a:off x="10512" y="10630"/>
            <a:ext cx="3432498" cy="25516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7E5E0B3-CD63-49D8-83DD-0E4EED5639F9}"/>
              </a:ext>
            </a:extLst>
          </p:cNvPr>
          <p:cNvPicPr>
            <a:picLocks noChangeAspect="1"/>
          </p:cNvPicPr>
          <p:nvPr/>
        </p:nvPicPr>
        <p:blipFill>
          <a:blip r:embed="rId4"/>
          <a:stretch>
            <a:fillRect/>
          </a:stretch>
        </p:blipFill>
        <p:spPr>
          <a:xfrm>
            <a:off x="9191024" y="4262262"/>
            <a:ext cx="2914792" cy="2552063"/>
          </a:xfrm>
          <a:prstGeom prst="rect">
            <a:avLst/>
          </a:prstGeom>
        </p:spPr>
      </p:pic>
    </p:spTree>
    <p:extLst>
      <p:ext uri="{BB962C8B-B14F-4D97-AF65-F5344CB8AC3E}">
        <p14:creationId xmlns:p14="http://schemas.microsoft.com/office/powerpoint/2010/main" val="190560512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F39759-D888-4CB7-9DAF-B620A39A032B}"/>
              </a:ext>
            </a:extLst>
          </p:cNvPr>
          <p:cNvPicPr>
            <a:picLocks noChangeAspect="1"/>
          </p:cNvPicPr>
          <p:nvPr/>
        </p:nvPicPr>
        <p:blipFill rotWithShape="1">
          <a:blip r:embed="rId2"/>
          <a:srcRect l="13703" r="14104"/>
          <a:stretch/>
        </p:blipFill>
        <p:spPr>
          <a:xfrm>
            <a:off x="882" y="0"/>
            <a:ext cx="12434711" cy="6994524"/>
          </a:xfrm>
          <a:prstGeom prst="rect">
            <a:avLst/>
          </a:prstGeom>
        </p:spPr>
      </p:pic>
    </p:spTree>
    <p:extLst>
      <p:ext uri="{BB962C8B-B14F-4D97-AF65-F5344CB8AC3E}">
        <p14:creationId xmlns:p14="http://schemas.microsoft.com/office/powerpoint/2010/main" val="74024104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0" y="293688"/>
            <a:ext cx="11696700" cy="1187450"/>
          </a:xfrm>
        </p:spPr>
        <p:txBody>
          <a:bodyPr/>
          <a:lstStyle/>
          <a:p>
            <a:r>
              <a:rPr lang="en-US" dirty="0"/>
              <a:t>Agenda</a:t>
            </a:r>
            <a:endParaRPr lang="pt-PT" dirty="0"/>
          </a:p>
        </p:txBody>
      </p:sp>
      <p:sp>
        <p:nvSpPr>
          <p:cNvPr id="7" name="Text Placeholder 2"/>
          <p:cNvSpPr txBox="1">
            <a:spLocks/>
          </p:cNvSpPr>
          <p:nvPr/>
        </p:nvSpPr>
        <p:spPr bwMode="auto">
          <a:xfrm>
            <a:off x="406399" y="1967092"/>
            <a:ext cx="10852398" cy="4122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130000"/>
              <a:buFont typeface="Wingdings" pitchFamily="1"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130000"/>
              <a:buFont typeface="Wingdings" pitchFamily="1" charset="2"/>
              <a:buChar char="§"/>
              <a:defRPr sz="21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130000"/>
              <a:buFont typeface="Wingdings" pitchFamily="1" charset="2"/>
              <a:buChar char="§"/>
              <a:defRPr i="1">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130000"/>
              <a:buFont typeface="Wingdings" pitchFamily="1" charset="2"/>
              <a:buChar char="§"/>
              <a:defRPr sz="1400" b="1">
                <a:solidFill>
                  <a:schemeClr val="accent2"/>
                </a:solidFill>
                <a:latin typeface="+mn-lt"/>
                <a:ea typeface="+mn-ea"/>
              </a:defRPr>
            </a:lvl4pPr>
            <a:lvl5pPr marL="2057400" indent="-228600" algn="l" rtl="0" eaLnBrk="0" fontAlgn="base" hangingPunct="0">
              <a:spcBef>
                <a:spcPct val="20000"/>
              </a:spcBef>
              <a:spcAft>
                <a:spcPct val="0"/>
              </a:spcAft>
              <a:buClr>
                <a:schemeClr val="accent1"/>
              </a:buClr>
              <a:buFont typeface="Wingdings" pitchFamily="1" charset="2"/>
              <a:defRPr sz="2000">
                <a:solidFill>
                  <a:schemeClr val="tx1"/>
                </a:solidFill>
                <a:latin typeface="+mn-lt"/>
                <a:ea typeface="+mn-ea"/>
              </a:defRPr>
            </a:lvl5pPr>
            <a:lvl6pPr marL="25146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6pPr>
            <a:lvl7pPr marL="29718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7pPr>
            <a:lvl8pPr marL="34290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8pPr>
            <a:lvl9pPr marL="3886200" indent="-228600" algn="l" rtl="0" fontAlgn="base">
              <a:spcBef>
                <a:spcPct val="20000"/>
              </a:spcBef>
              <a:spcAft>
                <a:spcPct val="0"/>
              </a:spcAft>
              <a:buClr>
                <a:schemeClr val="accent1"/>
              </a:buClr>
              <a:buFont typeface="Wingdings" pitchFamily="1" charset="2"/>
              <a:defRPr sz="2000">
                <a:solidFill>
                  <a:schemeClr val="tx1"/>
                </a:solidFill>
                <a:latin typeface="+mn-lt"/>
                <a:ea typeface="+mn-ea"/>
              </a:defRPr>
            </a:lvl9pPr>
          </a:lstStyle>
          <a:p>
            <a:pPr>
              <a:buClr>
                <a:schemeClr val="tx1"/>
              </a:buClr>
            </a:pPr>
            <a:r>
              <a:rPr lang="en-US" sz="2800" dirty="0">
                <a:solidFill>
                  <a:srgbClr val="92D050"/>
                </a:solidFill>
              </a:rPr>
              <a:t>Module 1: Get started with Microsoft PowerApps</a:t>
            </a:r>
          </a:p>
          <a:p>
            <a:pPr>
              <a:buClr>
                <a:schemeClr val="tx1"/>
              </a:buClr>
            </a:pPr>
            <a:r>
              <a:rPr lang="en-US" sz="2800" dirty="0">
                <a:solidFill>
                  <a:srgbClr val="92D050"/>
                </a:solidFill>
              </a:rPr>
              <a:t>Module 2: PowerApps Hands-on Lab</a:t>
            </a:r>
          </a:p>
          <a:p>
            <a:pPr>
              <a:buClr>
                <a:schemeClr val="tx1"/>
              </a:buClr>
            </a:pPr>
            <a:r>
              <a:rPr lang="en-US" sz="2800" b="1" dirty="0"/>
              <a:t>Module 3: Get started with Microsoft Flow</a:t>
            </a:r>
          </a:p>
          <a:p>
            <a:pPr>
              <a:buClr>
                <a:schemeClr val="tx1"/>
              </a:buClr>
            </a:pPr>
            <a:r>
              <a:rPr lang="en-US" sz="2800" b="1" dirty="0"/>
              <a:t>Module 4: Flow Hands-on Lab</a:t>
            </a:r>
          </a:p>
          <a:p>
            <a:pPr>
              <a:buClr>
                <a:schemeClr val="tx1"/>
              </a:buClr>
            </a:pPr>
            <a:r>
              <a:rPr lang="en-US" sz="2800" dirty="0">
                <a:solidFill>
                  <a:schemeClr val="bg1">
                    <a:lumMod val="40000"/>
                    <a:lumOff val="60000"/>
                  </a:schemeClr>
                </a:solidFill>
              </a:rPr>
              <a:t>Module 5: PowerApps and Flow Hands-on Lab</a:t>
            </a:r>
          </a:p>
          <a:p>
            <a:pPr>
              <a:buClr>
                <a:schemeClr val="tx1"/>
              </a:buClr>
            </a:pPr>
            <a:r>
              <a:rPr lang="en-US" sz="2800" dirty="0">
                <a:solidFill>
                  <a:schemeClr val="bg1">
                    <a:lumMod val="40000"/>
                    <a:lumOff val="60000"/>
                  </a:schemeClr>
                </a:solidFill>
              </a:rPr>
              <a:t>Module 6: Playing with these tools</a:t>
            </a:r>
          </a:p>
          <a:p>
            <a:pPr>
              <a:buClr>
                <a:schemeClr val="tx1"/>
              </a:buClr>
            </a:pPr>
            <a:endParaRPr lang="en-US" sz="2800" dirty="0">
              <a:solidFill>
                <a:schemeClr val="bg1">
                  <a:lumMod val="40000"/>
                  <a:lumOff val="60000"/>
                </a:schemeClr>
              </a:solidFill>
            </a:endParaRPr>
          </a:p>
        </p:txBody>
      </p:sp>
    </p:spTree>
    <p:extLst>
      <p:ext uri="{BB962C8B-B14F-4D97-AF65-F5344CB8AC3E}">
        <p14:creationId xmlns:p14="http://schemas.microsoft.com/office/powerpoint/2010/main" val="401717280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4" t="7772" r="555" b="8616"/>
          <a:stretch/>
        </p:blipFill>
        <p:spPr>
          <a:xfrm>
            <a:off x="-118466" y="-103138"/>
            <a:ext cx="12601400" cy="7128792"/>
          </a:xfrm>
          <a:prstGeom prst="rect">
            <a:avLst/>
          </a:prstGeom>
        </p:spPr>
      </p:pic>
      <p:sp>
        <p:nvSpPr>
          <p:cNvPr id="3" name="Title 7"/>
          <p:cNvSpPr txBox="1">
            <a:spLocks/>
          </p:cNvSpPr>
          <p:nvPr/>
        </p:nvSpPr>
        <p:spPr>
          <a:xfrm>
            <a:off x="2251942" y="2417142"/>
            <a:ext cx="7926735"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rPr>
              <a:t>ANY</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ED7D31"/>
                </a:solidFill>
                <a:effectLst/>
                <a:uLnTx/>
                <a:uFillTx/>
                <a:latin typeface="Eraser" pitchFamily="2" charset="0"/>
                <a:ea typeface="PWChalk" panose="02000603000000000000" pitchFamily="2" charset="0"/>
                <a:cs typeface="Segoe UI" pitchFamily="34" charset="0"/>
              </a:rPr>
              <a:t>QUESTIONS</a:t>
            </a:r>
            <a:endPar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endParaRPr>
          </a:p>
        </p:txBody>
      </p:sp>
      <p:sp>
        <p:nvSpPr>
          <p:cNvPr id="6" name="Title 7"/>
          <p:cNvSpPr txBox="1">
            <a:spLocks/>
          </p:cNvSpPr>
          <p:nvPr/>
        </p:nvSpPr>
        <p:spPr>
          <a:xfrm>
            <a:off x="8732662" y="2489150"/>
            <a:ext cx="1008112"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rPr>
              <a:t>?</a:t>
            </a:r>
            <a:endParaRPr kumimoji="0" lang="pt-PT"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
        <p:nvSpPr>
          <p:cNvPr id="8" name="Rectangle 7"/>
          <p:cNvSpPr/>
          <p:nvPr/>
        </p:nvSpPr>
        <p:spPr bwMode="gray">
          <a:xfrm flipH="1">
            <a:off x="6721895" y="4937422"/>
            <a:ext cx="5090930" cy="421649"/>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9" name="Rectangle 8"/>
          <p:cNvSpPr/>
          <p:nvPr/>
        </p:nvSpPr>
        <p:spPr bwMode="gray">
          <a:xfrm flipH="1">
            <a:off x="7484496" y="5106129"/>
            <a:ext cx="4998437"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10" name="Rectangle 9"/>
          <p:cNvSpPr/>
          <p:nvPr/>
        </p:nvSpPr>
        <p:spPr bwMode="gray">
          <a:xfrm flipH="1">
            <a:off x="7240049" y="5478739"/>
            <a:ext cx="5072801"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02352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50" fill="hold"/>
                                        <p:tgtEl>
                                          <p:spTgt spid="8"/>
                                        </p:tgtEl>
                                        <p:attrNameLst>
                                          <p:attrName>ppt_x</p:attrName>
                                        </p:attrNameLst>
                                      </p:cBhvr>
                                      <p:tavLst>
                                        <p:tav tm="0">
                                          <p:val>
                                            <p:strVal val="1+#ppt_w/2"/>
                                          </p:val>
                                        </p:tav>
                                        <p:tav tm="100000">
                                          <p:val>
                                            <p:strVal val="#ppt_x"/>
                                          </p:val>
                                        </p:tav>
                                      </p:tavLst>
                                    </p:anim>
                                    <p:anim calcmode="lin" valueType="num">
                                      <p:cBhvr additive="base">
                                        <p:cTn id="8" dur="8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850" fill="hold"/>
                                        <p:tgtEl>
                                          <p:spTgt spid="10"/>
                                        </p:tgtEl>
                                        <p:attrNameLst>
                                          <p:attrName>ppt_x</p:attrName>
                                        </p:attrNameLst>
                                      </p:cBhvr>
                                      <p:tavLst>
                                        <p:tav tm="0">
                                          <p:val>
                                            <p:strVal val="1+#ppt_w/2"/>
                                          </p:val>
                                        </p:tav>
                                        <p:tav tm="100000">
                                          <p:val>
                                            <p:strVal val="#ppt_x"/>
                                          </p:val>
                                        </p:tav>
                                      </p:tavLst>
                                    </p:anim>
                                    <p:anim calcmode="lin" valueType="num">
                                      <p:cBhvr additive="base">
                                        <p:cTn id="12" dur="8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850" fill="hold"/>
                                        <p:tgtEl>
                                          <p:spTgt spid="9"/>
                                        </p:tgtEl>
                                        <p:attrNameLst>
                                          <p:attrName>ppt_x</p:attrName>
                                        </p:attrNameLst>
                                      </p:cBhvr>
                                      <p:tavLst>
                                        <p:tav tm="0">
                                          <p:val>
                                            <p:strVal val="0-#ppt_w/2"/>
                                          </p:val>
                                        </p:tav>
                                        <p:tav tm="100000">
                                          <p:val>
                                            <p:strVal val="#ppt_x"/>
                                          </p:val>
                                        </p:tav>
                                      </p:tavLst>
                                    </p:anim>
                                    <p:anim calcmode="lin" valueType="num">
                                      <p:cBhvr additive="base">
                                        <p:cTn id="16"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187937" y="1654189"/>
            <a:ext cx="8131080" cy="5340336"/>
          </a:xfrm>
          <a:prstGeom prst="rect">
            <a:avLst/>
          </a:prstGeom>
        </p:spPr>
      </p:pic>
      <p:sp>
        <p:nvSpPr>
          <p:cNvPr id="4" name="TextBox 3"/>
          <p:cNvSpPr txBox="1"/>
          <p:nvPr/>
        </p:nvSpPr>
        <p:spPr>
          <a:xfrm>
            <a:off x="117457" y="529952"/>
            <a:ext cx="12318136" cy="1657361"/>
          </a:xfrm>
          <a:prstGeom prst="rect">
            <a:avLst/>
          </a:prstGeom>
          <a:noFill/>
        </p:spPr>
        <p:txBody>
          <a:bodyPr wrap="square" lIns="186521" tIns="149217" rIns="186521" bIns="149217" rtlCol="0">
            <a:spAutoFit/>
          </a:bodyPr>
          <a:lstStyle/>
          <a:p>
            <a:pPr defTabSz="932619">
              <a:lnSpc>
                <a:spcPct val="90000"/>
              </a:lnSpc>
              <a:spcAft>
                <a:spcPts val="612"/>
              </a:spcAft>
            </a:pPr>
            <a:r>
              <a:rPr lang="en-US" sz="9791" dirty="0">
                <a:gradFill>
                  <a:gsLst>
                    <a:gs pos="2917">
                      <a:srgbClr val="FFFFFF"/>
                    </a:gs>
                    <a:gs pos="30000">
                      <a:srgbClr val="FFFFFF"/>
                    </a:gs>
                  </a:gsLst>
                  <a:lin ang="5400000" scaled="0"/>
                </a:gradFill>
                <a:latin typeface="Segoe UI"/>
              </a:rPr>
              <a:t>Scenarios</a:t>
            </a:r>
          </a:p>
        </p:txBody>
      </p:sp>
    </p:spTree>
    <p:extLst>
      <p:ext uri="{BB962C8B-B14F-4D97-AF65-F5344CB8AC3E}">
        <p14:creationId xmlns:p14="http://schemas.microsoft.com/office/powerpoint/2010/main" val="346428964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2F97A838-5076-4DEB-90BB-759EAF224AA0}"/>
              </a:ext>
            </a:extLst>
          </p:cNvPr>
          <p:cNvSpPr/>
          <p:nvPr/>
        </p:nvSpPr>
        <p:spPr>
          <a:xfrm>
            <a:off x="1928516" y="2328692"/>
            <a:ext cx="2702619" cy="1906320"/>
          </a:xfrm>
          <a:prstGeom prst="cloudCallou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448">
              <a:solidFill>
                <a:srgbClr val="FFFFFF"/>
              </a:solidFill>
              <a:latin typeface="Segoe UI"/>
            </a:endParaRPr>
          </a:p>
        </p:txBody>
      </p:sp>
      <p:grpSp>
        <p:nvGrpSpPr>
          <p:cNvPr id="5" name="Group 4">
            <a:extLst>
              <a:ext uri="{FF2B5EF4-FFF2-40B4-BE49-F238E27FC236}">
                <a16:creationId xmlns:a16="http://schemas.microsoft.com/office/drawing/2014/main" id="{7A20FE63-9460-47C4-B3C2-2A90D3287849}"/>
              </a:ext>
            </a:extLst>
          </p:cNvPr>
          <p:cNvGrpSpPr/>
          <p:nvPr/>
        </p:nvGrpSpPr>
        <p:grpSpPr>
          <a:xfrm>
            <a:off x="4161509" y="2719935"/>
            <a:ext cx="4064645" cy="3206120"/>
            <a:chOff x="2491527" y="961043"/>
            <a:chExt cx="2988981" cy="2357655"/>
          </a:xfrm>
        </p:grpSpPr>
        <p:sp>
          <p:nvSpPr>
            <p:cNvPr id="6" name="Rectangle 5">
              <a:extLst>
                <a:ext uri="{FF2B5EF4-FFF2-40B4-BE49-F238E27FC236}">
                  <a16:creationId xmlns:a16="http://schemas.microsoft.com/office/drawing/2014/main" id="{82E1C306-4DE2-4EA8-9D6D-E1D55D32DDC2}"/>
                </a:ext>
              </a:extLst>
            </p:cNvPr>
            <p:cNvSpPr/>
            <p:nvPr/>
          </p:nvSpPr>
          <p:spPr bwMode="auto">
            <a:xfrm>
              <a:off x="3233208" y="961044"/>
              <a:ext cx="2129008" cy="23576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5F9E7F6E-8658-45CD-A1D3-9B1D089FDF17}"/>
                </a:ext>
              </a:extLst>
            </p:cNvPr>
            <p:cNvPicPr>
              <a:picLocks noChangeAspect="1"/>
            </p:cNvPicPr>
            <p:nvPr/>
          </p:nvPicPr>
          <p:blipFill>
            <a:blip r:embed="rId2"/>
            <a:stretch>
              <a:fillRect/>
            </a:stretch>
          </p:blipFill>
          <p:spPr>
            <a:xfrm>
              <a:off x="4891211" y="961043"/>
              <a:ext cx="292845" cy="228438"/>
            </a:xfrm>
            <a:prstGeom prst="rect">
              <a:avLst/>
            </a:prstGeom>
          </p:spPr>
        </p:pic>
        <p:sp>
          <p:nvSpPr>
            <p:cNvPr id="8" name="TextBox 7">
              <a:extLst>
                <a:ext uri="{FF2B5EF4-FFF2-40B4-BE49-F238E27FC236}">
                  <a16:creationId xmlns:a16="http://schemas.microsoft.com/office/drawing/2014/main" id="{AE2982C0-6D6A-421D-8137-9EE9AD957EEE}"/>
                </a:ext>
              </a:extLst>
            </p:cNvPr>
            <p:cNvSpPr txBox="1"/>
            <p:nvPr/>
          </p:nvSpPr>
          <p:spPr>
            <a:xfrm>
              <a:off x="4531152" y="1080992"/>
              <a:ext cx="949356" cy="329274"/>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Microsoft Flow</a:t>
              </a:r>
            </a:p>
          </p:txBody>
        </p:sp>
        <p:pic>
          <p:nvPicPr>
            <p:cNvPr id="9" name="Picture 8">
              <a:extLst>
                <a:ext uri="{FF2B5EF4-FFF2-40B4-BE49-F238E27FC236}">
                  <a16:creationId xmlns:a16="http://schemas.microsoft.com/office/drawing/2014/main" id="{D5CD7FF8-5E59-4FF8-885E-2E061492B5F0}"/>
                </a:ext>
              </a:extLst>
            </p:cNvPr>
            <p:cNvPicPr>
              <a:picLocks noChangeAspect="1"/>
            </p:cNvPicPr>
            <p:nvPr/>
          </p:nvPicPr>
          <p:blipFill>
            <a:blip r:embed="rId3"/>
            <a:stretch>
              <a:fillRect/>
            </a:stretch>
          </p:blipFill>
          <p:spPr>
            <a:xfrm>
              <a:off x="4216586" y="1260444"/>
              <a:ext cx="216254" cy="335500"/>
            </a:xfrm>
            <a:prstGeom prst="rect">
              <a:avLst/>
            </a:prstGeom>
          </p:spPr>
        </p:pic>
        <p:sp>
          <p:nvSpPr>
            <p:cNvPr id="10" name="TextBox 9">
              <a:extLst>
                <a:ext uri="{FF2B5EF4-FFF2-40B4-BE49-F238E27FC236}">
                  <a16:creationId xmlns:a16="http://schemas.microsoft.com/office/drawing/2014/main" id="{CF595169-9E50-4D12-98FA-5180B6AE06FC}"/>
                </a:ext>
              </a:extLst>
            </p:cNvPr>
            <p:cNvSpPr txBox="1"/>
            <p:nvPr/>
          </p:nvSpPr>
          <p:spPr>
            <a:xfrm>
              <a:off x="3293941" y="2160708"/>
              <a:ext cx="1987400" cy="441306"/>
            </a:xfrm>
            <a:prstGeom prst="rect">
              <a:avLst/>
            </a:prstGeom>
            <a:noFill/>
          </p:spPr>
          <p:txBody>
            <a:bodyPr wrap="square" lIns="182854" tIns="146283" rIns="182854" bIns="146283" rtlCol="0">
              <a:spAutoFit/>
            </a:bodyPr>
            <a:lstStyle/>
            <a:p>
              <a:pPr algn="ctr" defTabSz="621746">
                <a:lnSpc>
                  <a:spcPct val="90000"/>
                </a:lnSpc>
              </a:pPr>
              <a:r>
                <a:rPr lang="en-US" sz="1100" dirty="0">
                  <a:gradFill>
                    <a:gsLst>
                      <a:gs pos="2917">
                        <a:srgbClr val="505050"/>
                      </a:gs>
                      <a:gs pos="30000">
                        <a:srgbClr val="505050"/>
                      </a:gs>
                    </a:gsLst>
                    <a:lin ang="5400000" scaled="0"/>
                  </a:gradFill>
                  <a:latin typeface="Segoe UI"/>
                </a:rPr>
                <a:t>Dynamics 365 </a:t>
              </a:r>
            </a:p>
            <a:p>
              <a:pPr algn="ctr" defTabSz="621746">
                <a:lnSpc>
                  <a:spcPct val="90000"/>
                </a:lnSpc>
              </a:pPr>
              <a:r>
                <a:rPr lang="en-US" sz="1100" dirty="0">
                  <a:gradFill>
                    <a:gsLst>
                      <a:gs pos="2917">
                        <a:srgbClr val="505050"/>
                      </a:gs>
                      <a:gs pos="30000">
                        <a:srgbClr val="505050"/>
                      </a:gs>
                    </a:gsLst>
                    <a:lin ang="5400000" scaled="0"/>
                  </a:gradFill>
                  <a:latin typeface="Segoe UI"/>
                </a:rPr>
                <a:t>Get Account Details</a:t>
              </a:r>
              <a:endParaRPr lang="en-US" sz="2000" dirty="0">
                <a:gradFill>
                  <a:gsLst>
                    <a:gs pos="2917">
                      <a:srgbClr val="505050"/>
                    </a:gs>
                    <a:gs pos="30000">
                      <a:srgbClr val="505050"/>
                    </a:gs>
                  </a:gsLst>
                  <a:lin ang="5400000" scaled="0"/>
                </a:gradFill>
                <a:latin typeface="Segoe UI"/>
              </a:endParaRPr>
            </a:p>
          </p:txBody>
        </p:sp>
        <p:sp>
          <p:nvSpPr>
            <p:cNvPr id="11" name="TextBox 10">
              <a:extLst>
                <a:ext uri="{FF2B5EF4-FFF2-40B4-BE49-F238E27FC236}">
                  <a16:creationId xmlns:a16="http://schemas.microsoft.com/office/drawing/2014/main" id="{A360F235-339D-4BA5-8D0B-0DA338357CF1}"/>
                </a:ext>
              </a:extLst>
            </p:cNvPr>
            <p:cNvSpPr txBox="1"/>
            <p:nvPr/>
          </p:nvSpPr>
          <p:spPr>
            <a:xfrm>
              <a:off x="3319339" y="1500564"/>
              <a:ext cx="1987400" cy="441306"/>
            </a:xfrm>
            <a:prstGeom prst="rect">
              <a:avLst/>
            </a:prstGeom>
            <a:noFill/>
          </p:spPr>
          <p:txBody>
            <a:bodyPr wrap="square" lIns="182854" tIns="146283" rIns="182854" bIns="146283" rtlCol="0">
              <a:spAutoFit/>
            </a:bodyPr>
            <a:lstStyle/>
            <a:p>
              <a:pPr algn="ctr" defTabSz="621746">
                <a:lnSpc>
                  <a:spcPct val="90000"/>
                </a:lnSpc>
              </a:pPr>
              <a:r>
                <a:rPr lang="en-US" sz="1100" dirty="0">
                  <a:gradFill>
                    <a:gsLst>
                      <a:gs pos="2917">
                        <a:srgbClr val="505050"/>
                      </a:gs>
                      <a:gs pos="30000">
                        <a:srgbClr val="505050"/>
                      </a:gs>
                    </a:gsLst>
                    <a:lin ang="5400000" scaled="0"/>
                  </a:gradFill>
                  <a:latin typeface="Segoe UI"/>
                </a:rPr>
                <a:t>Dynamics 365 </a:t>
              </a:r>
            </a:p>
            <a:p>
              <a:pPr algn="ctr" defTabSz="621746">
                <a:lnSpc>
                  <a:spcPct val="90000"/>
                </a:lnSpc>
              </a:pPr>
              <a:r>
                <a:rPr lang="en-US" sz="1100" dirty="0">
                  <a:gradFill>
                    <a:gsLst>
                      <a:gs pos="2917">
                        <a:srgbClr val="505050"/>
                      </a:gs>
                      <a:gs pos="30000">
                        <a:srgbClr val="505050"/>
                      </a:gs>
                    </a:gsLst>
                    <a:lin ang="5400000" scaled="0"/>
                  </a:gradFill>
                  <a:latin typeface="Segoe UI"/>
                </a:rPr>
                <a:t>Trigger</a:t>
              </a:r>
              <a:endParaRPr lang="en-US" sz="2000" dirty="0">
                <a:gradFill>
                  <a:gsLst>
                    <a:gs pos="2917">
                      <a:srgbClr val="505050"/>
                    </a:gs>
                    <a:gs pos="30000">
                      <a:srgbClr val="505050"/>
                    </a:gs>
                  </a:gsLst>
                  <a:lin ang="5400000" scaled="0"/>
                </a:gradFill>
                <a:latin typeface="Segoe UI"/>
              </a:endParaRPr>
            </a:p>
          </p:txBody>
        </p:sp>
        <p:sp>
          <p:nvSpPr>
            <p:cNvPr id="12" name="Arrow: Right 11">
              <a:extLst>
                <a:ext uri="{FF2B5EF4-FFF2-40B4-BE49-F238E27FC236}">
                  <a16:creationId xmlns:a16="http://schemas.microsoft.com/office/drawing/2014/main" id="{EAC06A08-ED4F-46A0-B277-B865D9CAAE15}"/>
                </a:ext>
              </a:extLst>
            </p:cNvPr>
            <p:cNvSpPr/>
            <p:nvPr/>
          </p:nvSpPr>
          <p:spPr bwMode="auto">
            <a:xfrm>
              <a:off x="2713583" y="1293387"/>
              <a:ext cx="1357825" cy="1696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E3000B99-EB5F-4E6C-A78B-7CD5ADCE1D1C}"/>
                </a:ext>
              </a:extLst>
            </p:cNvPr>
            <p:cNvPicPr>
              <a:picLocks noChangeAspect="1"/>
            </p:cNvPicPr>
            <p:nvPr/>
          </p:nvPicPr>
          <p:blipFill>
            <a:blip r:embed="rId3"/>
            <a:stretch>
              <a:fillRect/>
            </a:stretch>
          </p:blipFill>
          <p:spPr>
            <a:xfrm>
              <a:off x="4198145" y="1945058"/>
              <a:ext cx="216254" cy="336953"/>
            </a:xfrm>
            <a:prstGeom prst="rect">
              <a:avLst/>
            </a:prstGeom>
          </p:spPr>
        </p:pic>
        <p:sp>
          <p:nvSpPr>
            <p:cNvPr id="14" name="Arrow: Left-Right 13">
              <a:extLst>
                <a:ext uri="{FF2B5EF4-FFF2-40B4-BE49-F238E27FC236}">
                  <a16:creationId xmlns:a16="http://schemas.microsoft.com/office/drawing/2014/main" id="{4D0CF055-BC80-4D94-AF7D-BAC426C443F3}"/>
                </a:ext>
              </a:extLst>
            </p:cNvPr>
            <p:cNvSpPr/>
            <p:nvPr/>
          </p:nvSpPr>
          <p:spPr>
            <a:xfrm rot="1304725">
              <a:off x="2491527" y="1762393"/>
              <a:ext cx="1754622" cy="151435"/>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448">
                <a:solidFill>
                  <a:srgbClr val="FFFFFF"/>
                </a:solidFill>
                <a:latin typeface="Segoe UI"/>
              </a:endParaRPr>
            </a:p>
          </p:txBody>
        </p:sp>
      </p:grpSp>
      <p:sp>
        <p:nvSpPr>
          <p:cNvPr id="15" name="AutoShape 2" descr="Approvals">
            <a:extLst>
              <a:ext uri="{FF2B5EF4-FFF2-40B4-BE49-F238E27FC236}">
                <a16:creationId xmlns:a16="http://schemas.microsoft.com/office/drawing/2014/main" id="{ECA67C70-5E03-4B47-992E-8EF546EC6EBE}"/>
              </a:ext>
            </a:extLst>
          </p:cNvPr>
          <p:cNvSpPr>
            <a:spLocks noChangeAspect="1" noChangeArrowheads="1"/>
          </p:cNvSpPr>
          <p:nvPr/>
        </p:nvSpPr>
        <p:spPr bwMode="auto">
          <a:xfrm>
            <a:off x="6847016" y="4761849"/>
            <a:ext cx="304756" cy="3034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621746"/>
            <a:endParaRPr lang="en-US" sz="1801">
              <a:solidFill>
                <a:srgbClr val="505050"/>
              </a:solidFill>
              <a:latin typeface="Segoe UI"/>
            </a:endParaRPr>
          </a:p>
        </p:txBody>
      </p:sp>
      <p:sp>
        <p:nvSpPr>
          <p:cNvPr id="16" name="AutoShape 2" descr="Approvals">
            <a:extLst>
              <a:ext uri="{FF2B5EF4-FFF2-40B4-BE49-F238E27FC236}">
                <a16:creationId xmlns:a16="http://schemas.microsoft.com/office/drawing/2014/main" id="{FE890F92-D964-4714-815E-03E4023867E8}"/>
              </a:ext>
            </a:extLst>
          </p:cNvPr>
          <p:cNvSpPr>
            <a:spLocks noChangeAspect="1" noChangeArrowheads="1"/>
          </p:cNvSpPr>
          <p:nvPr/>
        </p:nvSpPr>
        <p:spPr bwMode="auto">
          <a:xfrm>
            <a:off x="6832556" y="4714160"/>
            <a:ext cx="304756" cy="3047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621746"/>
            <a:endParaRPr lang="en-US" sz="1801">
              <a:solidFill>
                <a:srgbClr val="505050"/>
              </a:solidFill>
              <a:latin typeface="Segoe UI"/>
            </a:endParaRPr>
          </a:p>
        </p:txBody>
      </p:sp>
      <p:pic>
        <p:nvPicPr>
          <p:cNvPr id="17" name="Picture 16">
            <a:extLst>
              <a:ext uri="{FF2B5EF4-FFF2-40B4-BE49-F238E27FC236}">
                <a16:creationId xmlns:a16="http://schemas.microsoft.com/office/drawing/2014/main" id="{B9CCD927-4189-4094-9791-2BC0C1CE82C2}"/>
              </a:ext>
            </a:extLst>
          </p:cNvPr>
          <p:cNvPicPr>
            <a:picLocks noChangeAspect="1"/>
          </p:cNvPicPr>
          <p:nvPr/>
        </p:nvPicPr>
        <p:blipFill>
          <a:blip r:embed="rId4"/>
          <a:stretch>
            <a:fillRect/>
          </a:stretch>
        </p:blipFill>
        <p:spPr>
          <a:xfrm>
            <a:off x="1131148" y="4235012"/>
            <a:ext cx="1650878" cy="1969797"/>
          </a:xfrm>
          <a:prstGeom prst="rect">
            <a:avLst/>
          </a:prstGeom>
        </p:spPr>
      </p:pic>
      <p:grpSp>
        <p:nvGrpSpPr>
          <p:cNvPr id="18" name="Group 17">
            <a:extLst>
              <a:ext uri="{FF2B5EF4-FFF2-40B4-BE49-F238E27FC236}">
                <a16:creationId xmlns:a16="http://schemas.microsoft.com/office/drawing/2014/main" id="{F3C7BBCD-5E2F-45F5-A5AC-46056F8F1304}"/>
              </a:ext>
            </a:extLst>
          </p:cNvPr>
          <p:cNvGrpSpPr/>
          <p:nvPr/>
        </p:nvGrpSpPr>
        <p:grpSpPr>
          <a:xfrm>
            <a:off x="5905312" y="2837905"/>
            <a:ext cx="5761795" cy="3030151"/>
            <a:chOff x="3773851" y="1047794"/>
            <a:chExt cx="4236998" cy="2228254"/>
          </a:xfrm>
        </p:grpSpPr>
        <p:sp>
          <p:nvSpPr>
            <p:cNvPr id="19" name="TextBox 18">
              <a:extLst>
                <a:ext uri="{FF2B5EF4-FFF2-40B4-BE49-F238E27FC236}">
                  <a16:creationId xmlns:a16="http://schemas.microsoft.com/office/drawing/2014/main" id="{B8A010B9-74E4-463A-832B-9A33FF0E217A}"/>
                </a:ext>
              </a:extLst>
            </p:cNvPr>
            <p:cNvSpPr txBox="1"/>
            <p:nvPr/>
          </p:nvSpPr>
          <p:spPr>
            <a:xfrm>
              <a:off x="3773851" y="2814561"/>
              <a:ext cx="1097882" cy="461487"/>
            </a:xfrm>
            <a:prstGeom prst="rect">
              <a:avLst/>
            </a:prstGeom>
            <a:noFill/>
          </p:spPr>
          <p:txBody>
            <a:bodyPr wrap="none" lIns="182854" tIns="146283" rIns="182854" bIns="146283" rtlCol="0">
              <a:spAutoFit/>
            </a:bodyPr>
            <a:lstStyle/>
            <a:p>
              <a:pPr algn="ctr" defTabSz="621746">
                <a:lnSpc>
                  <a:spcPct val="90000"/>
                </a:lnSpc>
              </a:pPr>
              <a:r>
                <a:rPr lang="en-US" sz="1199" dirty="0">
                  <a:gradFill>
                    <a:gsLst>
                      <a:gs pos="2917">
                        <a:srgbClr val="505050"/>
                      </a:gs>
                      <a:gs pos="30000">
                        <a:srgbClr val="505050"/>
                      </a:gs>
                    </a:gsLst>
                    <a:lin ang="5400000" scaled="0"/>
                  </a:gradFill>
                  <a:latin typeface="Segoe UI"/>
                </a:rPr>
                <a:t>Microsoft Teams</a:t>
              </a:r>
            </a:p>
            <a:p>
              <a:pPr algn="ctr" defTabSz="621746">
                <a:lnSpc>
                  <a:spcPct val="90000"/>
                </a:lnSpc>
              </a:pPr>
              <a:r>
                <a:rPr lang="en-US" sz="1199" dirty="0">
                  <a:gradFill>
                    <a:gsLst>
                      <a:gs pos="2917">
                        <a:srgbClr val="505050"/>
                      </a:gs>
                      <a:gs pos="30000">
                        <a:srgbClr val="505050"/>
                      </a:gs>
                    </a:gsLst>
                    <a:lin ang="5400000" scaled="0"/>
                  </a:gradFill>
                  <a:latin typeface="Segoe UI"/>
                </a:rPr>
                <a:t>Connector</a:t>
              </a:r>
            </a:p>
          </p:txBody>
        </p:sp>
        <p:sp>
          <p:nvSpPr>
            <p:cNvPr id="20" name="Arrow: Right 19">
              <a:extLst>
                <a:ext uri="{FF2B5EF4-FFF2-40B4-BE49-F238E27FC236}">
                  <a16:creationId xmlns:a16="http://schemas.microsoft.com/office/drawing/2014/main" id="{68B29B89-AA9D-4B9F-8798-09B651CFC261}"/>
                </a:ext>
              </a:extLst>
            </p:cNvPr>
            <p:cNvSpPr/>
            <p:nvPr/>
          </p:nvSpPr>
          <p:spPr bwMode="auto">
            <a:xfrm>
              <a:off x="4479685" y="2679456"/>
              <a:ext cx="2061332" cy="1689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880E23FA-414B-466A-9A69-DB5E4ABBDFBE}"/>
                </a:ext>
              </a:extLst>
            </p:cNvPr>
            <p:cNvSpPr txBox="1"/>
            <p:nvPr/>
          </p:nvSpPr>
          <p:spPr>
            <a:xfrm>
              <a:off x="5375057" y="2477482"/>
              <a:ext cx="958786" cy="339365"/>
            </a:xfrm>
            <a:prstGeom prst="rect">
              <a:avLst/>
            </a:prstGeom>
            <a:noFill/>
          </p:spPr>
          <p:txBody>
            <a:bodyPr wrap="none" lIns="182854" tIns="146283" rIns="182854" bIns="146283" rtlCol="0">
              <a:spAutoFit/>
            </a:bodyPr>
            <a:lstStyle/>
            <a:p>
              <a:pPr defTabSz="621746">
                <a:lnSpc>
                  <a:spcPct val="90000"/>
                </a:lnSpc>
                <a:spcAft>
                  <a:spcPts val="600"/>
                </a:spcAft>
              </a:pPr>
              <a:r>
                <a:rPr lang="en-US" sz="1199" dirty="0">
                  <a:gradFill>
                    <a:gsLst>
                      <a:gs pos="2917">
                        <a:srgbClr val="505050"/>
                      </a:gs>
                      <a:gs pos="30000">
                        <a:srgbClr val="505050"/>
                      </a:gs>
                    </a:gsLst>
                    <a:lin ang="5400000" scaled="0"/>
                  </a:gradFill>
                  <a:latin typeface="Segoe UI"/>
                </a:rPr>
                <a:t>Post Message</a:t>
              </a:r>
              <a:endParaRPr lang="en-US" sz="2400" dirty="0">
                <a:gradFill>
                  <a:gsLst>
                    <a:gs pos="2917">
                      <a:srgbClr val="505050"/>
                    </a:gs>
                    <a:gs pos="30000">
                      <a:srgbClr val="505050"/>
                    </a:gs>
                  </a:gsLst>
                  <a:lin ang="5400000" scaled="0"/>
                </a:gradFill>
                <a:latin typeface="Segoe UI"/>
              </a:endParaRPr>
            </a:p>
          </p:txBody>
        </p:sp>
        <p:grpSp>
          <p:nvGrpSpPr>
            <p:cNvPr id="22" name="Group 21">
              <a:extLst>
                <a:ext uri="{FF2B5EF4-FFF2-40B4-BE49-F238E27FC236}">
                  <a16:creationId xmlns:a16="http://schemas.microsoft.com/office/drawing/2014/main" id="{CA9990AF-09FC-481E-B52D-5A996147D7D2}"/>
                </a:ext>
              </a:extLst>
            </p:cNvPr>
            <p:cNvGrpSpPr/>
            <p:nvPr/>
          </p:nvGrpSpPr>
          <p:grpSpPr>
            <a:xfrm>
              <a:off x="6318977" y="1047794"/>
              <a:ext cx="1691872" cy="1266858"/>
              <a:chOff x="6318977" y="1047794"/>
              <a:chExt cx="1691872" cy="1266858"/>
            </a:xfrm>
          </p:grpSpPr>
          <p:sp>
            <p:nvSpPr>
              <p:cNvPr id="25" name="Rectangle 24">
                <a:extLst>
                  <a:ext uri="{FF2B5EF4-FFF2-40B4-BE49-F238E27FC236}">
                    <a16:creationId xmlns:a16="http://schemas.microsoft.com/office/drawing/2014/main" id="{75534995-2114-4754-8FEE-7577ECB7F2BF}"/>
                  </a:ext>
                </a:extLst>
              </p:cNvPr>
              <p:cNvSpPr/>
              <p:nvPr/>
            </p:nvSpPr>
            <p:spPr bwMode="auto">
              <a:xfrm>
                <a:off x="6318977" y="1047794"/>
                <a:ext cx="1691872" cy="3774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r>
                  <a:rPr lang="en-US" sz="1399" dirty="0">
                    <a:solidFill>
                      <a:srgbClr val="505050"/>
                    </a:solidFill>
                    <a:latin typeface="Segoe UI"/>
                    <a:ea typeface="Segoe UI" pitchFamily="34" charset="0"/>
                    <a:cs typeface="Segoe UI" pitchFamily="34" charset="0"/>
                  </a:rPr>
                  <a:t>Biz Dev Team</a:t>
                </a:r>
              </a:p>
            </p:txBody>
          </p:sp>
          <p:pic>
            <p:nvPicPr>
              <p:cNvPr id="26" name="Picture 25">
                <a:extLst>
                  <a:ext uri="{FF2B5EF4-FFF2-40B4-BE49-F238E27FC236}">
                    <a16:creationId xmlns:a16="http://schemas.microsoft.com/office/drawing/2014/main" id="{70C96495-2F0D-4AB6-B3FF-0ED88DABAC00}"/>
                  </a:ext>
                </a:extLst>
              </p:cNvPr>
              <p:cNvPicPr>
                <a:picLocks noChangeAspect="1"/>
              </p:cNvPicPr>
              <p:nvPr/>
            </p:nvPicPr>
            <p:blipFill>
              <a:blip r:embed="rId5"/>
              <a:stretch>
                <a:fillRect/>
              </a:stretch>
            </p:blipFill>
            <p:spPr>
              <a:xfrm>
                <a:off x="6541017" y="1420479"/>
                <a:ext cx="1209764" cy="894173"/>
              </a:xfrm>
              <a:prstGeom prst="rect">
                <a:avLst/>
              </a:prstGeom>
            </p:spPr>
          </p:pic>
        </p:grpSp>
        <p:pic>
          <p:nvPicPr>
            <p:cNvPr id="23" name="Picture 22">
              <a:extLst>
                <a:ext uri="{FF2B5EF4-FFF2-40B4-BE49-F238E27FC236}">
                  <a16:creationId xmlns:a16="http://schemas.microsoft.com/office/drawing/2014/main" id="{DE804B10-9447-470F-8A8A-2D7D6D8C54EA}"/>
                </a:ext>
              </a:extLst>
            </p:cNvPr>
            <p:cNvPicPr>
              <a:picLocks noChangeAspect="1"/>
            </p:cNvPicPr>
            <p:nvPr/>
          </p:nvPicPr>
          <p:blipFill>
            <a:blip r:embed="rId6"/>
            <a:stretch>
              <a:fillRect/>
            </a:stretch>
          </p:blipFill>
          <p:spPr>
            <a:xfrm>
              <a:off x="4148892" y="2642313"/>
              <a:ext cx="277498" cy="277498"/>
            </a:xfrm>
            <a:prstGeom prst="rect">
              <a:avLst/>
            </a:prstGeom>
          </p:spPr>
        </p:pic>
        <p:pic>
          <p:nvPicPr>
            <p:cNvPr id="24" name="Picture 2" descr="Image result for microsoft teams icons">
              <a:extLst>
                <a:ext uri="{FF2B5EF4-FFF2-40B4-BE49-F238E27FC236}">
                  <a16:creationId xmlns:a16="http://schemas.microsoft.com/office/drawing/2014/main" id="{47682080-3BD4-4D5E-B557-1F11C1FE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4359" y="2407756"/>
              <a:ext cx="1313791" cy="712342"/>
            </a:xfrm>
            <a:prstGeom prst="rect">
              <a:avLst/>
            </a:prstGeom>
            <a:noFill/>
            <a:extLst>
              <a:ext uri="{909E8E84-426E-40DD-AFC4-6F175D3DCCD1}">
                <a14:hiddenFill xmlns:a14="http://schemas.microsoft.com/office/drawing/2010/main">
                  <a:solidFill>
                    <a:srgbClr val="FFFFFF"/>
                  </a:solidFill>
                </a14:hiddenFill>
              </a:ext>
            </a:extLst>
          </p:spPr>
        </p:pic>
      </p:grpSp>
      <p:pic>
        <p:nvPicPr>
          <p:cNvPr id="27" name="Picture 4" descr="Screenshot of Dynamics 365 for Sales">
            <a:extLst>
              <a:ext uri="{FF2B5EF4-FFF2-40B4-BE49-F238E27FC236}">
                <a16:creationId xmlns:a16="http://schemas.microsoft.com/office/drawing/2014/main" id="{9746166B-C0F7-4F30-8FF6-25CD524BCA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9478" y="2659907"/>
            <a:ext cx="1688304" cy="77937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CD26271-B332-4D9C-BC2F-B3C074CE4D92}"/>
              </a:ext>
            </a:extLst>
          </p:cNvPr>
          <p:cNvSpPr txBox="1"/>
          <p:nvPr/>
        </p:nvSpPr>
        <p:spPr>
          <a:xfrm>
            <a:off x="1928516" y="3368363"/>
            <a:ext cx="2702619" cy="724771"/>
          </a:xfrm>
          <a:prstGeom prst="rect">
            <a:avLst/>
          </a:prstGeom>
          <a:noFill/>
        </p:spPr>
        <p:txBody>
          <a:bodyPr wrap="square" lIns="182854" tIns="146283" rIns="182854" bIns="146283" rtlCol="0">
            <a:spAutoFit/>
          </a:bodyPr>
          <a:lstStyle/>
          <a:p>
            <a:pPr algn="ctr" defTabSz="621746">
              <a:lnSpc>
                <a:spcPct val="90000"/>
              </a:lnSpc>
            </a:pPr>
            <a:r>
              <a:rPr lang="en-US" sz="1100" dirty="0">
                <a:gradFill>
                  <a:gsLst>
                    <a:gs pos="2917">
                      <a:srgbClr val="505050"/>
                    </a:gs>
                    <a:gs pos="30000">
                      <a:srgbClr val="505050"/>
                    </a:gs>
                  </a:gsLst>
                  <a:lin ang="5400000" scaled="0"/>
                </a:gradFill>
                <a:latin typeface="Segoe UI"/>
              </a:rPr>
              <a:t>Dynamics 365 </a:t>
            </a:r>
          </a:p>
          <a:p>
            <a:pPr algn="ctr" defTabSz="621746">
              <a:lnSpc>
                <a:spcPct val="90000"/>
              </a:lnSpc>
            </a:pPr>
            <a:endParaRPr lang="en-US" sz="2000" dirty="0">
              <a:gradFill>
                <a:gsLst>
                  <a:gs pos="2917">
                    <a:srgbClr val="505050"/>
                  </a:gs>
                  <a:gs pos="30000">
                    <a:srgbClr val="505050"/>
                  </a:gs>
                </a:gsLst>
                <a:lin ang="5400000" scaled="0"/>
              </a:gradFill>
              <a:latin typeface="Segoe UI"/>
            </a:endParaRPr>
          </a:p>
        </p:txBody>
      </p:sp>
      <p:sp>
        <p:nvSpPr>
          <p:cNvPr id="29" name="TextBox 28">
            <a:extLst>
              <a:ext uri="{FF2B5EF4-FFF2-40B4-BE49-F238E27FC236}">
                <a16:creationId xmlns:a16="http://schemas.microsoft.com/office/drawing/2014/main" id="{9B9B92D8-6475-4983-BD16-FBD105F47429}"/>
              </a:ext>
            </a:extLst>
          </p:cNvPr>
          <p:cNvSpPr txBox="1"/>
          <p:nvPr/>
        </p:nvSpPr>
        <p:spPr>
          <a:xfrm>
            <a:off x="646220" y="738287"/>
            <a:ext cx="11144037" cy="625684"/>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Scenario #1 – Opportunity Notifications</a:t>
            </a:r>
          </a:p>
        </p:txBody>
      </p:sp>
    </p:spTree>
    <p:extLst>
      <p:ext uri="{BB962C8B-B14F-4D97-AF65-F5344CB8AC3E}">
        <p14:creationId xmlns:p14="http://schemas.microsoft.com/office/powerpoint/2010/main" val="226990979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B9B92D8-6475-4983-BD16-FBD105F47429}"/>
              </a:ext>
            </a:extLst>
          </p:cNvPr>
          <p:cNvSpPr txBox="1"/>
          <p:nvPr/>
        </p:nvSpPr>
        <p:spPr>
          <a:xfrm>
            <a:off x="646220" y="738287"/>
            <a:ext cx="11144037" cy="625684"/>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Scenario #2 – Operator Round Inspections</a:t>
            </a:r>
          </a:p>
        </p:txBody>
      </p:sp>
      <p:sp>
        <p:nvSpPr>
          <p:cNvPr id="30" name="Rectangle 29">
            <a:extLst>
              <a:ext uri="{FF2B5EF4-FFF2-40B4-BE49-F238E27FC236}">
                <a16:creationId xmlns:a16="http://schemas.microsoft.com/office/drawing/2014/main" id="{DBD2D985-AD52-4AF1-841D-2B0590E094D4}"/>
              </a:ext>
            </a:extLst>
          </p:cNvPr>
          <p:cNvSpPr/>
          <p:nvPr/>
        </p:nvSpPr>
        <p:spPr bwMode="auto">
          <a:xfrm>
            <a:off x="646220" y="1909162"/>
            <a:ext cx="3123757" cy="39618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r" defTabSz="932316" fontAlgn="base">
              <a:lnSpc>
                <a:spcPct val="90000"/>
              </a:lnSpc>
              <a:spcBef>
                <a:spcPct val="0"/>
              </a:spcBef>
              <a:spcAft>
                <a:spcPct val="0"/>
              </a:spcAft>
            </a:pPr>
            <a:r>
              <a:rPr lang="en-US" sz="1599" dirty="0">
                <a:solidFill>
                  <a:srgbClr val="505050"/>
                </a:solidFill>
                <a:latin typeface="Segoe UI"/>
                <a:ea typeface="Segoe UI" pitchFamily="34" charset="0"/>
                <a:cs typeface="Segoe UI" pitchFamily="34" charset="0"/>
              </a:rPr>
              <a:t>Plant</a:t>
            </a:r>
          </a:p>
        </p:txBody>
      </p:sp>
      <p:pic>
        <p:nvPicPr>
          <p:cNvPr id="31" name="Picture 30">
            <a:extLst>
              <a:ext uri="{FF2B5EF4-FFF2-40B4-BE49-F238E27FC236}">
                <a16:creationId xmlns:a16="http://schemas.microsoft.com/office/drawing/2014/main" id="{75B5D532-00ED-44A2-91E1-A22EBB557AA3}"/>
              </a:ext>
            </a:extLst>
          </p:cNvPr>
          <p:cNvPicPr>
            <a:picLocks noChangeAspect="1"/>
          </p:cNvPicPr>
          <p:nvPr/>
        </p:nvPicPr>
        <p:blipFill>
          <a:blip r:embed="rId2"/>
          <a:stretch>
            <a:fillRect/>
          </a:stretch>
        </p:blipFill>
        <p:spPr>
          <a:xfrm>
            <a:off x="873627" y="3280567"/>
            <a:ext cx="838081" cy="1468128"/>
          </a:xfrm>
          <a:prstGeom prst="rect">
            <a:avLst/>
          </a:prstGeom>
        </p:spPr>
      </p:pic>
      <p:pic>
        <p:nvPicPr>
          <p:cNvPr id="32" name="Picture 31">
            <a:extLst>
              <a:ext uri="{FF2B5EF4-FFF2-40B4-BE49-F238E27FC236}">
                <a16:creationId xmlns:a16="http://schemas.microsoft.com/office/drawing/2014/main" id="{B0B368D7-E01B-4121-8C8D-334EA3670AFF}"/>
              </a:ext>
            </a:extLst>
          </p:cNvPr>
          <p:cNvPicPr>
            <a:picLocks noChangeAspect="1"/>
          </p:cNvPicPr>
          <p:nvPr/>
        </p:nvPicPr>
        <p:blipFill>
          <a:blip r:embed="rId3"/>
          <a:stretch>
            <a:fillRect/>
          </a:stretch>
        </p:blipFill>
        <p:spPr>
          <a:xfrm>
            <a:off x="1712868" y="3737702"/>
            <a:ext cx="341952" cy="454796"/>
          </a:xfrm>
          <a:prstGeom prst="rect">
            <a:avLst/>
          </a:prstGeom>
        </p:spPr>
      </p:pic>
      <p:pic>
        <p:nvPicPr>
          <p:cNvPr id="33" name="Picture 32">
            <a:extLst>
              <a:ext uri="{FF2B5EF4-FFF2-40B4-BE49-F238E27FC236}">
                <a16:creationId xmlns:a16="http://schemas.microsoft.com/office/drawing/2014/main" id="{11108985-DCC3-4CD1-BB64-553B7FF4630A}"/>
              </a:ext>
            </a:extLst>
          </p:cNvPr>
          <p:cNvPicPr>
            <a:picLocks noChangeAspect="1"/>
          </p:cNvPicPr>
          <p:nvPr/>
        </p:nvPicPr>
        <p:blipFill>
          <a:blip r:embed="rId4"/>
          <a:stretch>
            <a:fillRect/>
          </a:stretch>
        </p:blipFill>
        <p:spPr>
          <a:xfrm>
            <a:off x="1372838" y="4597620"/>
            <a:ext cx="2211490" cy="1658617"/>
          </a:xfrm>
          <a:prstGeom prst="rect">
            <a:avLst/>
          </a:prstGeom>
        </p:spPr>
      </p:pic>
      <p:grpSp>
        <p:nvGrpSpPr>
          <p:cNvPr id="34" name="Group 33">
            <a:extLst>
              <a:ext uri="{FF2B5EF4-FFF2-40B4-BE49-F238E27FC236}">
                <a16:creationId xmlns:a16="http://schemas.microsoft.com/office/drawing/2014/main" id="{B99CD1CD-E07F-44F6-8959-13FC42FF7591}"/>
              </a:ext>
            </a:extLst>
          </p:cNvPr>
          <p:cNvGrpSpPr/>
          <p:nvPr/>
        </p:nvGrpSpPr>
        <p:grpSpPr>
          <a:xfrm>
            <a:off x="2090582" y="1865286"/>
            <a:ext cx="9174153" cy="4115824"/>
            <a:chOff x="1490604" y="1243580"/>
            <a:chExt cx="9175454" cy="4116408"/>
          </a:xfrm>
        </p:grpSpPr>
        <p:grpSp>
          <p:nvGrpSpPr>
            <p:cNvPr id="35" name="Group 34">
              <a:extLst>
                <a:ext uri="{FF2B5EF4-FFF2-40B4-BE49-F238E27FC236}">
                  <a16:creationId xmlns:a16="http://schemas.microsoft.com/office/drawing/2014/main" id="{E2433ADC-7388-404B-ACED-594ABC5E0B8B}"/>
                </a:ext>
              </a:extLst>
            </p:cNvPr>
            <p:cNvGrpSpPr/>
            <p:nvPr/>
          </p:nvGrpSpPr>
          <p:grpSpPr>
            <a:xfrm>
              <a:off x="1490604" y="1243580"/>
              <a:ext cx="9175454" cy="4116408"/>
              <a:chOff x="1490604" y="1243580"/>
              <a:chExt cx="9175454" cy="4116408"/>
            </a:xfrm>
          </p:grpSpPr>
          <p:grpSp>
            <p:nvGrpSpPr>
              <p:cNvPr id="37" name="Group 36">
                <a:extLst>
                  <a:ext uri="{FF2B5EF4-FFF2-40B4-BE49-F238E27FC236}">
                    <a16:creationId xmlns:a16="http://schemas.microsoft.com/office/drawing/2014/main" id="{9018A799-1333-4A6C-A8E7-31A97B4BEEB4}"/>
                  </a:ext>
                </a:extLst>
              </p:cNvPr>
              <p:cNvGrpSpPr/>
              <p:nvPr/>
            </p:nvGrpSpPr>
            <p:grpSpPr>
              <a:xfrm>
                <a:off x="1490604" y="1243580"/>
                <a:ext cx="9175454" cy="4116408"/>
                <a:chOff x="1490604" y="1243580"/>
                <a:chExt cx="9175454" cy="4116408"/>
              </a:xfrm>
            </p:grpSpPr>
            <p:grpSp>
              <p:nvGrpSpPr>
                <p:cNvPr id="39" name="Group 38">
                  <a:extLst>
                    <a:ext uri="{FF2B5EF4-FFF2-40B4-BE49-F238E27FC236}">
                      <a16:creationId xmlns:a16="http://schemas.microsoft.com/office/drawing/2014/main" id="{6C05FDF2-3F27-45F4-A950-839B8CAFA84F}"/>
                    </a:ext>
                  </a:extLst>
                </p:cNvPr>
                <p:cNvGrpSpPr/>
                <p:nvPr/>
              </p:nvGrpSpPr>
              <p:grpSpPr>
                <a:xfrm>
                  <a:off x="2691447" y="1243580"/>
                  <a:ext cx="7974611" cy="4116408"/>
                  <a:chOff x="2691447" y="1243580"/>
                  <a:chExt cx="7974611" cy="4116408"/>
                </a:xfrm>
              </p:grpSpPr>
              <p:grpSp>
                <p:nvGrpSpPr>
                  <p:cNvPr id="42" name="Group 41">
                    <a:extLst>
                      <a:ext uri="{FF2B5EF4-FFF2-40B4-BE49-F238E27FC236}">
                        <a16:creationId xmlns:a16="http://schemas.microsoft.com/office/drawing/2014/main" id="{99BE4ACD-01D7-4327-BDCB-F4B946A1FAB0}"/>
                      </a:ext>
                    </a:extLst>
                  </p:cNvPr>
                  <p:cNvGrpSpPr/>
                  <p:nvPr/>
                </p:nvGrpSpPr>
                <p:grpSpPr>
                  <a:xfrm>
                    <a:off x="2691447" y="1243580"/>
                    <a:ext cx="7974611" cy="4116408"/>
                    <a:chOff x="2691447" y="1243580"/>
                    <a:chExt cx="7974611" cy="4116408"/>
                  </a:xfrm>
                </p:grpSpPr>
                <p:sp>
                  <p:nvSpPr>
                    <p:cNvPr id="45" name="Rectangle 44">
                      <a:extLst>
                        <a:ext uri="{FF2B5EF4-FFF2-40B4-BE49-F238E27FC236}">
                          <a16:creationId xmlns:a16="http://schemas.microsoft.com/office/drawing/2014/main" id="{7F97B7DE-98D9-4CB3-A3C2-6646653B95EE}"/>
                        </a:ext>
                      </a:extLst>
                    </p:cNvPr>
                    <p:cNvSpPr/>
                    <p:nvPr/>
                  </p:nvSpPr>
                  <p:spPr bwMode="auto">
                    <a:xfrm>
                      <a:off x="8232855" y="1243580"/>
                      <a:ext cx="2301063" cy="39608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r>
                        <a:rPr lang="en-US" sz="1399" dirty="0">
                          <a:solidFill>
                            <a:srgbClr val="505050"/>
                          </a:solidFill>
                          <a:latin typeface="Segoe UI"/>
                          <a:ea typeface="Segoe UI" pitchFamily="34" charset="0"/>
                          <a:cs typeface="Segoe UI" pitchFamily="34" charset="0"/>
                        </a:rPr>
                        <a:t>Management Systems</a:t>
                      </a:r>
                    </a:p>
                  </p:txBody>
                </p:sp>
                <p:sp>
                  <p:nvSpPr>
                    <p:cNvPr id="46" name="Rectangle 45">
                      <a:extLst>
                        <a:ext uri="{FF2B5EF4-FFF2-40B4-BE49-F238E27FC236}">
                          <a16:creationId xmlns:a16="http://schemas.microsoft.com/office/drawing/2014/main" id="{2C652E34-E141-41E6-A2D5-E4E3B7F49C2B}"/>
                        </a:ext>
                      </a:extLst>
                    </p:cNvPr>
                    <p:cNvSpPr/>
                    <p:nvPr/>
                  </p:nvSpPr>
                  <p:spPr bwMode="auto">
                    <a:xfrm>
                      <a:off x="4389437" y="1243580"/>
                      <a:ext cx="2895600" cy="40062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100FABD3-77F6-43B6-B84B-E53517BAD652}"/>
                        </a:ext>
                      </a:extLst>
                    </p:cNvPr>
                    <p:cNvPicPr>
                      <a:picLocks noChangeAspect="1"/>
                    </p:cNvPicPr>
                    <p:nvPr/>
                  </p:nvPicPr>
                  <p:blipFill>
                    <a:blip r:embed="rId5"/>
                    <a:stretch>
                      <a:fillRect/>
                    </a:stretch>
                  </p:blipFill>
                  <p:spPr>
                    <a:xfrm>
                      <a:off x="4600747" y="1287580"/>
                      <a:ext cx="398290" cy="312036"/>
                    </a:xfrm>
                    <a:prstGeom prst="rect">
                      <a:avLst/>
                    </a:prstGeom>
                  </p:spPr>
                </p:pic>
                <p:sp>
                  <p:nvSpPr>
                    <p:cNvPr id="48" name="TextBox 47">
                      <a:extLst>
                        <a:ext uri="{FF2B5EF4-FFF2-40B4-BE49-F238E27FC236}">
                          <a16:creationId xmlns:a16="http://schemas.microsoft.com/office/drawing/2014/main" id="{CA15B0BB-01A8-4474-B945-0BA6B36779C3}"/>
                        </a:ext>
                      </a:extLst>
                    </p:cNvPr>
                    <p:cNvSpPr txBox="1"/>
                    <p:nvPr/>
                  </p:nvSpPr>
                  <p:spPr>
                    <a:xfrm>
                      <a:off x="4223286" y="1449247"/>
                      <a:ext cx="1291190" cy="447835"/>
                    </a:xfrm>
                    <a:prstGeom prst="rect">
                      <a:avLst/>
                    </a:prstGeom>
                    <a:noFill/>
                  </p:spPr>
                  <p:txBody>
                    <a:bodyPr wrap="none" lIns="182854" tIns="146283" rIns="182854" bIns="146283" rtlCol="0">
                      <a:spAutoFit/>
                    </a:bodyPr>
                    <a:lstStyle/>
                    <a:p>
                      <a:pPr defTabSz="621746">
                        <a:lnSpc>
                          <a:spcPct val="90000"/>
                        </a:lnSpc>
                        <a:spcAft>
                          <a:spcPts val="600"/>
                        </a:spcAft>
                      </a:pPr>
                      <a:r>
                        <a:rPr lang="en-US" sz="1100" dirty="0">
                          <a:solidFill>
                            <a:srgbClr val="505050"/>
                          </a:solidFill>
                          <a:latin typeface="Segoe UI"/>
                        </a:rPr>
                        <a:t>Microsoft Flow</a:t>
                      </a:r>
                    </a:p>
                  </p:txBody>
                </p:sp>
                <p:pic>
                  <p:nvPicPr>
                    <p:cNvPr id="49" name="Picture 48">
                      <a:extLst>
                        <a:ext uri="{FF2B5EF4-FFF2-40B4-BE49-F238E27FC236}">
                          <a16:creationId xmlns:a16="http://schemas.microsoft.com/office/drawing/2014/main" id="{4D0662F5-FC0F-4DA8-B33A-FBAB64FF2B0E}"/>
                        </a:ext>
                      </a:extLst>
                    </p:cNvPr>
                    <p:cNvPicPr>
                      <a:picLocks noChangeAspect="1"/>
                    </p:cNvPicPr>
                    <p:nvPr/>
                  </p:nvPicPr>
                  <p:blipFill>
                    <a:blip r:embed="rId6"/>
                    <a:stretch>
                      <a:fillRect/>
                    </a:stretch>
                  </p:blipFill>
                  <p:spPr>
                    <a:xfrm>
                      <a:off x="6457517" y="4411662"/>
                      <a:ext cx="294120" cy="458280"/>
                    </a:xfrm>
                    <a:prstGeom prst="rect">
                      <a:avLst/>
                    </a:prstGeom>
                  </p:spPr>
                </p:pic>
                <p:pic>
                  <p:nvPicPr>
                    <p:cNvPr id="50" name="Picture 49">
                      <a:extLst>
                        <a:ext uri="{FF2B5EF4-FFF2-40B4-BE49-F238E27FC236}">
                          <a16:creationId xmlns:a16="http://schemas.microsoft.com/office/drawing/2014/main" id="{8023CEE3-384E-4520-8A2B-1FD32B00007E}"/>
                        </a:ext>
                      </a:extLst>
                    </p:cNvPr>
                    <p:cNvPicPr>
                      <a:picLocks noChangeAspect="1"/>
                    </p:cNvPicPr>
                    <p:nvPr/>
                  </p:nvPicPr>
                  <p:blipFill>
                    <a:blip r:embed="rId7"/>
                    <a:stretch>
                      <a:fillRect/>
                    </a:stretch>
                  </p:blipFill>
                  <p:spPr>
                    <a:xfrm>
                      <a:off x="5608637" y="2129276"/>
                      <a:ext cx="458986" cy="453586"/>
                    </a:xfrm>
                    <a:prstGeom prst="rect">
                      <a:avLst/>
                    </a:prstGeom>
                  </p:spPr>
                </p:pic>
                <p:sp>
                  <p:nvSpPr>
                    <p:cNvPr id="51" name="TextBox 50">
                      <a:extLst>
                        <a:ext uri="{FF2B5EF4-FFF2-40B4-BE49-F238E27FC236}">
                          <a16:creationId xmlns:a16="http://schemas.microsoft.com/office/drawing/2014/main" id="{300767BF-6577-407F-B6D4-40A28B65E4EC}"/>
                        </a:ext>
                      </a:extLst>
                    </p:cNvPr>
                    <p:cNvSpPr txBox="1"/>
                    <p:nvPr/>
                  </p:nvSpPr>
                  <p:spPr>
                    <a:xfrm>
                      <a:off x="4582033" y="2439847"/>
                      <a:ext cx="2703003" cy="447835"/>
                    </a:xfrm>
                    <a:prstGeom prst="rect">
                      <a:avLst/>
                    </a:prstGeom>
                    <a:noFill/>
                  </p:spPr>
                  <p:txBody>
                    <a:bodyPr wrap="square" lIns="182854" tIns="146283" rIns="182854" bIns="146283" rtlCol="0">
                      <a:spAutoFit/>
                    </a:bodyPr>
                    <a:lstStyle/>
                    <a:p>
                      <a:pPr algn="ctr" defTabSz="621746">
                        <a:lnSpc>
                          <a:spcPct val="90000"/>
                        </a:lnSpc>
                        <a:spcAft>
                          <a:spcPts val="600"/>
                        </a:spcAft>
                      </a:pPr>
                      <a:r>
                        <a:rPr lang="en-US" sz="1100" dirty="0">
                          <a:gradFill>
                            <a:gsLst>
                              <a:gs pos="2917">
                                <a:srgbClr val="505050"/>
                              </a:gs>
                              <a:gs pos="30000">
                                <a:srgbClr val="505050"/>
                              </a:gs>
                            </a:gsLst>
                            <a:lin ang="5400000" scaled="0"/>
                          </a:gradFill>
                          <a:latin typeface="Segoe UI"/>
                        </a:rPr>
                        <a:t>SharePoint Online Connector</a:t>
                      </a:r>
                      <a:endParaRPr lang="en-US" sz="2000" dirty="0">
                        <a:gradFill>
                          <a:gsLst>
                            <a:gs pos="2917">
                              <a:srgbClr val="505050"/>
                            </a:gs>
                            <a:gs pos="30000">
                              <a:srgbClr val="505050"/>
                            </a:gs>
                          </a:gsLst>
                          <a:lin ang="5400000" scaled="0"/>
                        </a:gradFill>
                        <a:latin typeface="Segoe UI"/>
                      </a:endParaRPr>
                    </a:p>
                  </p:txBody>
                </p:sp>
                <p:sp>
                  <p:nvSpPr>
                    <p:cNvPr id="52" name="Rectangle 51">
                      <a:extLst>
                        <a:ext uri="{FF2B5EF4-FFF2-40B4-BE49-F238E27FC236}">
                          <a16:creationId xmlns:a16="http://schemas.microsoft.com/office/drawing/2014/main" id="{C5EE615C-5A9B-4C11-A957-FE9FAA484795}"/>
                        </a:ext>
                      </a:extLst>
                    </p:cNvPr>
                    <p:cNvSpPr/>
                    <p:nvPr/>
                  </p:nvSpPr>
                  <p:spPr bwMode="auto">
                    <a:xfrm>
                      <a:off x="8227291" y="1245115"/>
                      <a:ext cx="2301063" cy="40047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r>
                        <a:rPr lang="en-US" sz="1399" dirty="0">
                          <a:solidFill>
                            <a:srgbClr val="505050"/>
                          </a:solidFill>
                          <a:latin typeface="Segoe UI"/>
                          <a:ea typeface="Segoe UI" pitchFamily="34" charset="0"/>
                          <a:cs typeface="Segoe UI" pitchFamily="34" charset="0"/>
                        </a:rPr>
                        <a:t>Management Systems</a:t>
                      </a:r>
                    </a:p>
                  </p:txBody>
                </p:sp>
                <p:sp>
                  <p:nvSpPr>
                    <p:cNvPr id="53" name="AutoShape 2" descr="Approvals">
                      <a:extLst>
                        <a:ext uri="{FF2B5EF4-FFF2-40B4-BE49-F238E27FC236}">
                          <a16:creationId xmlns:a16="http://schemas.microsoft.com/office/drawing/2014/main" id="{41BEC3BC-BE6B-45B6-BA00-16C3F933A35D}"/>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4" rIns="91427" bIns="45714" numCol="1" anchor="t" anchorCtr="0" compatLnSpc="1">
                      <a:prstTxWarp prst="textNoShape">
                        <a:avLst/>
                      </a:prstTxWarp>
                    </a:bodyPr>
                    <a:lstStyle/>
                    <a:p>
                      <a:pPr defTabSz="621746"/>
                      <a:endParaRPr lang="en-US" sz="1801">
                        <a:solidFill>
                          <a:srgbClr val="505050"/>
                        </a:solidFill>
                        <a:latin typeface="Segoe UI"/>
                      </a:endParaRPr>
                    </a:p>
                  </p:txBody>
                </p:sp>
                <p:pic>
                  <p:nvPicPr>
                    <p:cNvPr id="54" name="Graphic 53">
                      <a:extLst>
                        <a:ext uri="{FF2B5EF4-FFF2-40B4-BE49-F238E27FC236}">
                          <a16:creationId xmlns:a16="http://schemas.microsoft.com/office/drawing/2014/main" id="{DDE5F054-F9E8-43BF-8B66-64E01DBD4D70}"/>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563006" y="2840383"/>
                      <a:ext cx="489031" cy="489031"/>
                    </a:xfrm>
                    <a:prstGeom prst="rect">
                      <a:avLst/>
                    </a:prstGeom>
                  </p:spPr>
                </p:pic>
                <p:sp>
                  <p:nvSpPr>
                    <p:cNvPr id="55" name="TextBox 54">
                      <a:extLst>
                        <a:ext uri="{FF2B5EF4-FFF2-40B4-BE49-F238E27FC236}">
                          <a16:creationId xmlns:a16="http://schemas.microsoft.com/office/drawing/2014/main" id="{F08D7495-6E88-40BA-9101-DFAE68404EA3}"/>
                        </a:ext>
                      </a:extLst>
                    </p:cNvPr>
                    <p:cNvSpPr txBox="1"/>
                    <p:nvPr/>
                  </p:nvSpPr>
                  <p:spPr>
                    <a:xfrm>
                      <a:off x="5140351" y="3264197"/>
                      <a:ext cx="1360128" cy="461559"/>
                    </a:xfrm>
                    <a:prstGeom prst="rect">
                      <a:avLst/>
                    </a:prstGeom>
                    <a:noFill/>
                  </p:spPr>
                  <p:txBody>
                    <a:bodyPr wrap="none" lIns="182854" tIns="146283" rIns="182854" bIns="146283" rtlCol="0">
                      <a:spAutoFit/>
                    </a:bodyPr>
                    <a:lstStyle/>
                    <a:p>
                      <a:pPr defTabSz="621746">
                        <a:lnSpc>
                          <a:spcPct val="90000"/>
                        </a:lnSpc>
                        <a:spcAft>
                          <a:spcPts val="600"/>
                        </a:spcAft>
                      </a:pPr>
                      <a:r>
                        <a:rPr lang="en-US" sz="1199" dirty="0">
                          <a:gradFill>
                            <a:gsLst>
                              <a:gs pos="2917">
                                <a:srgbClr val="505050"/>
                              </a:gs>
                              <a:gs pos="30000">
                                <a:srgbClr val="505050"/>
                              </a:gs>
                            </a:gsLst>
                            <a:lin ang="5400000" scaled="0"/>
                          </a:gradFill>
                          <a:latin typeface="Segoe UI"/>
                        </a:rPr>
                        <a:t>Send Approval</a:t>
                      </a:r>
                      <a:endParaRPr lang="en-US" sz="2400" dirty="0">
                        <a:gradFill>
                          <a:gsLst>
                            <a:gs pos="2917">
                              <a:srgbClr val="505050"/>
                            </a:gs>
                            <a:gs pos="30000">
                              <a:srgbClr val="505050"/>
                            </a:gs>
                          </a:gsLst>
                          <a:lin ang="5400000" scaled="0"/>
                        </a:gradFill>
                        <a:latin typeface="Segoe UI"/>
                      </a:endParaRPr>
                    </a:p>
                  </p:txBody>
                </p:sp>
                <p:sp>
                  <p:nvSpPr>
                    <p:cNvPr id="56" name="Arrow: Right 55">
                      <a:extLst>
                        <a:ext uri="{FF2B5EF4-FFF2-40B4-BE49-F238E27FC236}">
                          <a16:creationId xmlns:a16="http://schemas.microsoft.com/office/drawing/2014/main" id="{1309D6B7-A135-46E9-B72E-BA8A31CED1A4}"/>
                        </a:ext>
                      </a:extLst>
                    </p:cNvPr>
                    <p:cNvSpPr/>
                    <p:nvPr/>
                  </p:nvSpPr>
                  <p:spPr bwMode="auto">
                    <a:xfrm>
                      <a:off x="6657501" y="3114093"/>
                      <a:ext cx="1846736" cy="23076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A6BB1B2C-CD85-43DC-BECA-8FCF41E4BE4C}"/>
                        </a:ext>
                      </a:extLst>
                    </p:cNvPr>
                    <p:cNvSpPr txBox="1"/>
                    <p:nvPr/>
                  </p:nvSpPr>
                  <p:spPr>
                    <a:xfrm>
                      <a:off x="8826513" y="3393230"/>
                      <a:ext cx="1174154" cy="627654"/>
                    </a:xfrm>
                    <a:prstGeom prst="rect">
                      <a:avLst/>
                    </a:prstGeom>
                    <a:noFill/>
                  </p:spPr>
                  <p:txBody>
                    <a:bodyPr wrap="none" lIns="182854" tIns="146283" rIns="182854" bIns="146283" rtlCol="0">
                      <a:spAutoFit/>
                    </a:bodyPr>
                    <a:lstStyle/>
                    <a:p>
                      <a:pPr algn="ctr" defTabSz="621746">
                        <a:lnSpc>
                          <a:spcPct val="90000"/>
                        </a:lnSpc>
                      </a:pPr>
                      <a:r>
                        <a:rPr lang="en-US" sz="1199" dirty="0">
                          <a:gradFill>
                            <a:gsLst>
                              <a:gs pos="2917">
                                <a:srgbClr val="505050"/>
                              </a:gs>
                              <a:gs pos="30000">
                                <a:srgbClr val="505050"/>
                              </a:gs>
                            </a:gsLst>
                            <a:lin ang="5400000" scaled="0"/>
                          </a:gradFill>
                          <a:latin typeface="Segoe UI"/>
                        </a:rPr>
                        <a:t>Plant</a:t>
                      </a:r>
                    </a:p>
                    <a:p>
                      <a:pPr algn="ctr" defTabSz="621746">
                        <a:lnSpc>
                          <a:spcPct val="90000"/>
                        </a:lnSpc>
                      </a:pPr>
                      <a:r>
                        <a:rPr lang="en-US" sz="1199" dirty="0">
                          <a:gradFill>
                            <a:gsLst>
                              <a:gs pos="2917">
                                <a:srgbClr val="505050"/>
                              </a:gs>
                              <a:gs pos="30000">
                                <a:srgbClr val="505050"/>
                              </a:gs>
                            </a:gsLst>
                            <a:lin ang="5400000" scaled="0"/>
                          </a:gradFill>
                          <a:latin typeface="Segoe UI"/>
                        </a:rPr>
                        <a:t>Engineering</a:t>
                      </a:r>
                      <a:endParaRPr lang="en-US" sz="2400" dirty="0">
                        <a:gradFill>
                          <a:gsLst>
                            <a:gs pos="2917">
                              <a:srgbClr val="505050"/>
                            </a:gs>
                            <a:gs pos="30000">
                              <a:srgbClr val="505050"/>
                            </a:gs>
                          </a:gsLst>
                          <a:lin ang="5400000" scaled="0"/>
                        </a:gradFill>
                        <a:latin typeface="Segoe UI"/>
                      </a:endParaRPr>
                    </a:p>
                  </p:txBody>
                </p:sp>
                <p:sp>
                  <p:nvSpPr>
                    <p:cNvPr id="58" name="Flowchart: Decision 57">
                      <a:extLst>
                        <a:ext uri="{FF2B5EF4-FFF2-40B4-BE49-F238E27FC236}">
                          <a16:creationId xmlns:a16="http://schemas.microsoft.com/office/drawing/2014/main" id="{6E015664-4FFF-4964-8D3D-31E1AC854DA4}"/>
                        </a:ext>
                      </a:extLst>
                    </p:cNvPr>
                    <p:cNvSpPr/>
                    <p:nvPr/>
                  </p:nvSpPr>
                  <p:spPr bwMode="auto">
                    <a:xfrm>
                      <a:off x="5384495" y="3668543"/>
                      <a:ext cx="833742" cy="819319"/>
                    </a:xfrm>
                    <a:prstGeom prst="flowChartDecision">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66074956-9C8C-437C-8594-780B7349F287}"/>
                        </a:ext>
                      </a:extLst>
                    </p:cNvPr>
                    <p:cNvSpPr txBox="1"/>
                    <p:nvPr/>
                  </p:nvSpPr>
                  <p:spPr>
                    <a:xfrm>
                      <a:off x="5273328" y="3649661"/>
                      <a:ext cx="1090786" cy="677162"/>
                    </a:xfrm>
                    <a:prstGeom prst="rect">
                      <a:avLst/>
                    </a:prstGeom>
                    <a:noFill/>
                  </p:spPr>
                  <p:txBody>
                    <a:bodyPr wrap="none" lIns="182854" tIns="146283" rIns="182854" bIns="146283" rtlCol="0">
                      <a:spAutoFit/>
                    </a:bodyPr>
                    <a:lstStyle/>
                    <a:p>
                      <a:pPr algn="ctr" defTabSz="621746">
                        <a:lnSpc>
                          <a:spcPct val="90000"/>
                        </a:lnSpc>
                        <a:spcAft>
                          <a:spcPts val="600"/>
                        </a:spcAft>
                      </a:pPr>
                      <a:r>
                        <a:rPr lang="en-US" sz="1100" b="1" dirty="0">
                          <a:gradFill>
                            <a:gsLst>
                              <a:gs pos="2917">
                                <a:srgbClr val="505050"/>
                              </a:gs>
                              <a:gs pos="30000">
                                <a:srgbClr val="505050"/>
                              </a:gs>
                            </a:gsLst>
                            <a:lin ang="5400000" scaled="0"/>
                          </a:gradFill>
                          <a:latin typeface="Segoe UI"/>
                        </a:rPr>
                        <a:t>Is </a:t>
                      </a:r>
                    </a:p>
                    <a:p>
                      <a:pPr algn="ctr" defTabSz="621746">
                        <a:lnSpc>
                          <a:spcPct val="90000"/>
                        </a:lnSpc>
                        <a:spcAft>
                          <a:spcPts val="600"/>
                        </a:spcAft>
                      </a:pPr>
                      <a:r>
                        <a:rPr lang="en-US" sz="1100" b="1" dirty="0">
                          <a:gradFill>
                            <a:gsLst>
                              <a:gs pos="2917">
                                <a:srgbClr val="505050"/>
                              </a:gs>
                              <a:gs pos="30000">
                                <a:srgbClr val="505050"/>
                              </a:gs>
                            </a:gsLst>
                            <a:lin ang="5400000" scaled="0"/>
                          </a:gradFill>
                          <a:latin typeface="Segoe UI"/>
                        </a:rPr>
                        <a:t>Approved?</a:t>
                      </a:r>
                      <a:endParaRPr lang="en-US" sz="2400" b="1" dirty="0">
                        <a:gradFill>
                          <a:gsLst>
                            <a:gs pos="2917">
                              <a:srgbClr val="505050"/>
                            </a:gs>
                            <a:gs pos="30000">
                              <a:srgbClr val="505050"/>
                            </a:gs>
                          </a:gsLst>
                          <a:lin ang="5400000" scaled="0"/>
                        </a:gradFill>
                        <a:latin typeface="Segoe UI"/>
                      </a:endParaRPr>
                    </a:p>
                  </p:txBody>
                </p:sp>
                <p:sp>
                  <p:nvSpPr>
                    <p:cNvPr id="60" name="TextBox 59">
                      <a:extLst>
                        <a:ext uri="{FF2B5EF4-FFF2-40B4-BE49-F238E27FC236}">
                          <a16:creationId xmlns:a16="http://schemas.microsoft.com/office/drawing/2014/main" id="{09C1A911-02EF-4707-8C6A-9D66DFAE7BCF}"/>
                        </a:ext>
                      </a:extLst>
                    </p:cNvPr>
                    <p:cNvSpPr txBox="1"/>
                    <p:nvPr/>
                  </p:nvSpPr>
                  <p:spPr>
                    <a:xfrm>
                      <a:off x="7197973" y="2806997"/>
                      <a:ext cx="1045895" cy="461559"/>
                    </a:xfrm>
                    <a:prstGeom prst="rect">
                      <a:avLst/>
                    </a:prstGeom>
                    <a:noFill/>
                  </p:spPr>
                  <p:txBody>
                    <a:bodyPr wrap="none" lIns="182854" tIns="146283" rIns="182854" bIns="146283" rtlCol="0">
                      <a:spAutoFit/>
                    </a:bodyPr>
                    <a:lstStyle/>
                    <a:p>
                      <a:pPr defTabSz="621746">
                        <a:lnSpc>
                          <a:spcPct val="90000"/>
                        </a:lnSpc>
                        <a:spcAft>
                          <a:spcPts val="600"/>
                        </a:spcAft>
                      </a:pPr>
                      <a:r>
                        <a:rPr lang="en-US" sz="1199" dirty="0">
                          <a:gradFill>
                            <a:gsLst>
                              <a:gs pos="2917">
                                <a:srgbClr val="505050"/>
                              </a:gs>
                              <a:gs pos="30000">
                                <a:srgbClr val="505050"/>
                              </a:gs>
                            </a:gsLst>
                            <a:lin ang="5400000" scaled="0"/>
                          </a:gradFill>
                          <a:latin typeface="Segoe UI"/>
                        </a:rPr>
                        <a:t>Approvals</a:t>
                      </a:r>
                      <a:endParaRPr lang="en-US" sz="2400" dirty="0">
                        <a:gradFill>
                          <a:gsLst>
                            <a:gs pos="2917">
                              <a:srgbClr val="505050"/>
                            </a:gs>
                            <a:gs pos="30000">
                              <a:srgbClr val="505050"/>
                            </a:gs>
                          </a:gsLst>
                          <a:lin ang="5400000" scaled="0"/>
                        </a:gradFill>
                        <a:latin typeface="Segoe UI"/>
                      </a:endParaRPr>
                    </a:p>
                  </p:txBody>
                </p:sp>
                <p:pic>
                  <p:nvPicPr>
                    <p:cNvPr id="61" name="Picture 60">
                      <a:extLst>
                        <a:ext uri="{FF2B5EF4-FFF2-40B4-BE49-F238E27FC236}">
                          <a16:creationId xmlns:a16="http://schemas.microsoft.com/office/drawing/2014/main" id="{99B49DA7-D62C-464B-BF2E-035153FF6900}"/>
                        </a:ext>
                      </a:extLst>
                    </p:cNvPr>
                    <p:cNvPicPr>
                      <a:picLocks noChangeAspect="1"/>
                    </p:cNvPicPr>
                    <p:nvPr/>
                  </p:nvPicPr>
                  <p:blipFill>
                    <a:blip r:embed="rId10"/>
                    <a:stretch>
                      <a:fillRect/>
                    </a:stretch>
                  </p:blipFill>
                  <p:spPr>
                    <a:xfrm>
                      <a:off x="9037637" y="1777172"/>
                      <a:ext cx="762000" cy="568118"/>
                    </a:xfrm>
                    <a:prstGeom prst="rect">
                      <a:avLst/>
                    </a:prstGeom>
                  </p:spPr>
                </p:pic>
                <p:sp>
                  <p:nvSpPr>
                    <p:cNvPr id="62" name="TextBox 61">
                      <a:extLst>
                        <a:ext uri="{FF2B5EF4-FFF2-40B4-BE49-F238E27FC236}">
                          <a16:creationId xmlns:a16="http://schemas.microsoft.com/office/drawing/2014/main" id="{70CE60FE-A5E4-4BF5-8D4E-DE92CBA21FDC}"/>
                        </a:ext>
                      </a:extLst>
                    </p:cNvPr>
                    <p:cNvSpPr txBox="1"/>
                    <p:nvPr/>
                  </p:nvSpPr>
                  <p:spPr>
                    <a:xfrm>
                      <a:off x="8603120" y="2240686"/>
                      <a:ext cx="1586184" cy="461559"/>
                    </a:xfrm>
                    <a:prstGeom prst="rect">
                      <a:avLst/>
                    </a:prstGeom>
                    <a:noFill/>
                  </p:spPr>
                  <p:txBody>
                    <a:bodyPr wrap="none" lIns="182854" tIns="146283" rIns="182854" bIns="146283" rtlCol="0">
                      <a:spAutoFit/>
                    </a:bodyPr>
                    <a:lstStyle/>
                    <a:p>
                      <a:pPr defTabSz="621746">
                        <a:lnSpc>
                          <a:spcPct val="90000"/>
                        </a:lnSpc>
                        <a:spcAft>
                          <a:spcPts val="600"/>
                        </a:spcAft>
                      </a:pPr>
                      <a:r>
                        <a:rPr lang="en-US" sz="1199" dirty="0">
                          <a:gradFill>
                            <a:gsLst>
                              <a:gs pos="2917">
                                <a:srgbClr val="505050"/>
                              </a:gs>
                              <a:gs pos="30000">
                                <a:srgbClr val="505050"/>
                              </a:gs>
                            </a:gsLst>
                            <a:lin ang="5400000" scaled="0"/>
                          </a:gradFill>
                          <a:latin typeface="Segoe UI"/>
                        </a:rPr>
                        <a:t>SharePoint Online</a:t>
                      </a:r>
                      <a:endParaRPr lang="en-US" sz="2400" dirty="0">
                        <a:gradFill>
                          <a:gsLst>
                            <a:gs pos="2917">
                              <a:srgbClr val="505050"/>
                            </a:gs>
                            <a:gs pos="30000">
                              <a:srgbClr val="505050"/>
                            </a:gs>
                          </a:gsLst>
                          <a:lin ang="5400000" scaled="0"/>
                        </a:gradFill>
                        <a:latin typeface="Segoe UI"/>
                      </a:endParaRPr>
                    </a:p>
                  </p:txBody>
                </p:sp>
                <p:sp>
                  <p:nvSpPr>
                    <p:cNvPr id="63" name="Arrow: Right 62">
                      <a:extLst>
                        <a:ext uri="{FF2B5EF4-FFF2-40B4-BE49-F238E27FC236}">
                          <a16:creationId xmlns:a16="http://schemas.microsoft.com/office/drawing/2014/main" id="{A30CE7A2-B416-4529-8234-92F1C870FB8D}"/>
                        </a:ext>
                      </a:extLst>
                    </p:cNvPr>
                    <p:cNvSpPr/>
                    <p:nvPr/>
                  </p:nvSpPr>
                  <p:spPr bwMode="auto">
                    <a:xfrm>
                      <a:off x="6679582" y="2123493"/>
                      <a:ext cx="1846736" cy="23076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7F6101A0-D4B8-4177-91BD-BB901D3D468F}"/>
                        </a:ext>
                      </a:extLst>
                    </p:cNvPr>
                    <p:cNvSpPr txBox="1"/>
                    <p:nvPr/>
                  </p:nvSpPr>
                  <p:spPr>
                    <a:xfrm>
                      <a:off x="7242250" y="1853917"/>
                      <a:ext cx="858318" cy="461559"/>
                    </a:xfrm>
                    <a:prstGeom prst="rect">
                      <a:avLst/>
                    </a:prstGeom>
                    <a:noFill/>
                  </p:spPr>
                  <p:txBody>
                    <a:bodyPr wrap="none" lIns="182854" tIns="146283" rIns="182854" bIns="146283" rtlCol="0">
                      <a:spAutoFit/>
                    </a:bodyPr>
                    <a:lstStyle/>
                    <a:p>
                      <a:pPr defTabSz="621746">
                        <a:lnSpc>
                          <a:spcPct val="90000"/>
                        </a:lnSpc>
                        <a:spcAft>
                          <a:spcPts val="600"/>
                        </a:spcAft>
                      </a:pPr>
                      <a:r>
                        <a:rPr lang="en-US" sz="1199" dirty="0">
                          <a:gradFill>
                            <a:gsLst>
                              <a:gs pos="2917">
                                <a:srgbClr val="505050"/>
                              </a:gs>
                              <a:gs pos="30000">
                                <a:srgbClr val="505050"/>
                              </a:gs>
                            </a:gsLst>
                            <a:lin ang="5400000" scaled="0"/>
                          </a:gradFill>
                          <a:latin typeface="Segoe UI"/>
                        </a:rPr>
                        <a:t>Images</a:t>
                      </a:r>
                      <a:endParaRPr lang="en-US" sz="2400" dirty="0">
                        <a:gradFill>
                          <a:gsLst>
                            <a:gs pos="2917">
                              <a:srgbClr val="505050"/>
                            </a:gs>
                            <a:gs pos="30000">
                              <a:srgbClr val="505050"/>
                            </a:gs>
                          </a:gsLst>
                          <a:lin ang="5400000" scaled="0"/>
                        </a:gradFill>
                        <a:latin typeface="Segoe UI"/>
                      </a:endParaRPr>
                    </a:p>
                  </p:txBody>
                </p:sp>
                <p:cxnSp>
                  <p:nvCxnSpPr>
                    <p:cNvPr id="65" name="Connector: Elbow 64">
                      <a:extLst>
                        <a:ext uri="{FF2B5EF4-FFF2-40B4-BE49-F238E27FC236}">
                          <a16:creationId xmlns:a16="http://schemas.microsoft.com/office/drawing/2014/main" id="{583FC987-E173-43A8-A2B7-1CD999226619}"/>
                        </a:ext>
                      </a:extLst>
                    </p:cNvPr>
                    <p:cNvCxnSpPr>
                      <a:cxnSpLocks/>
                    </p:cNvCxnSpPr>
                    <p:nvPr/>
                  </p:nvCxnSpPr>
                  <p:spPr>
                    <a:xfrm>
                      <a:off x="6218237" y="4073108"/>
                      <a:ext cx="310140" cy="338554"/>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1CDEAC1-E779-40CB-94F4-D99CAE10710B}"/>
                        </a:ext>
                      </a:extLst>
                    </p:cNvPr>
                    <p:cNvSpPr txBox="1"/>
                    <p:nvPr/>
                  </p:nvSpPr>
                  <p:spPr>
                    <a:xfrm>
                      <a:off x="6446837" y="4026196"/>
                      <a:ext cx="600197" cy="461559"/>
                    </a:xfrm>
                    <a:prstGeom prst="rect">
                      <a:avLst/>
                    </a:prstGeom>
                    <a:noFill/>
                  </p:spPr>
                  <p:txBody>
                    <a:bodyPr wrap="none" lIns="182854" tIns="146283" rIns="182854" bIns="146283" rtlCol="0">
                      <a:spAutoFit/>
                    </a:bodyPr>
                    <a:lstStyle/>
                    <a:p>
                      <a:pPr defTabSz="621746">
                        <a:lnSpc>
                          <a:spcPct val="90000"/>
                        </a:lnSpc>
                        <a:spcAft>
                          <a:spcPts val="600"/>
                        </a:spcAft>
                      </a:pPr>
                      <a:r>
                        <a:rPr lang="en-US" sz="1199" dirty="0">
                          <a:gradFill>
                            <a:gsLst>
                              <a:gs pos="2917">
                                <a:srgbClr val="505050"/>
                              </a:gs>
                              <a:gs pos="30000">
                                <a:srgbClr val="505050"/>
                              </a:gs>
                            </a:gsLst>
                            <a:lin ang="5400000" scaled="0"/>
                          </a:gradFill>
                          <a:latin typeface="Segoe UI"/>
                        </a:rPr>
                        <a:t>Yes</a:t>
                      </a:r>
                      <a:endParaRPr lang="en-US" sz="2400" dirty="0">
                        <a:gradFill>
                          <a:gsLst>
                            <a:gs pos="2917">
                              <a:srgbClr val="505050"/>
                            </a:gs>
                            <a:gs pos="30000">
                              <a:srgbClr val="505050"/>
                            </a:gs>
                          </a:gsLst>
                          <a:lin ang="5400000" scaled="0"/>
                        </a:gradFill>
                        <a:latin typeface="Segoe UI"/>
                      </a:endParaRPr>
                    </a:p>
                  </p:txBody>
                </p:sp>
                <p:pic>
                  <p:nvPicPr>
                    <p:cNvPr id="67" name="Picture 66">
                      <a:extLst>
                        <a:ext uri="{FF2B5EF4-FFF2-40B4-BE49-F238E27FC236}">
                          <a16:creationId xmlns:a16="http://schemas.microsoft.com/office/drawing/2014/main" id="{5542524E-137F-4B26-8381-3A3594CFAC26}"/>
                        </a:ext>
                      </a:extLst>
                    </p:cNvPr>
                    <p:cNvPicPr>
                      <a:picLocks noChangeAspect="1"/>
                    </p:cNvPicPr>
                    <p:nvPr/>
                  </p:nvPicPr>
                  <p:blipFill>
                    <a:blip r:embed="rId11"/>
                    <a:stretch>
                      <a:fillRect/>
                    </a:stretch>
                  </p:blipFill>
                  <p:spPr>
                    <a:xfrm>
                      <a:off x="8806165" y="3990039"/>
                      <a:ext cx="1220061" cy="604382"/>
                    </a:xfrm>
                    <a:prstGeom prst="rect">
                      <a:avLst/>
                    </a:prstGeom>
                  </p:spPr>
                </p:pic>
                <p:sp>
                  <p:nvSpPr>
                    <p:cNvPr id="68" name="TextBox 67">
                      <a:extLst>
                        <a:ext uri="{FF2B5EF4-FFF2-40B4-BE49-F238E27FC236}">
                          <a16:creationId xmlns:a16="http://schemas.microsoft.com/office/drawing/2014/main" id="{283E0D2C-697B-4B24-BB83-5B9CE4404A04}"/>
                        </a:ext>
                      </a:extLst>
                    </p:cNvPr>
                    <p:cNvSpPr txBox="1"/>
                    <p:nvPr/>
                  </p:nvSpPr>
                  <p:spPr>
                    <a:xfrm>
                      <a:off x="8312909" y="4498732"/>
                      <a:ext cx="2353149" cy="704609"/>
                    </a:xfrm>
                    <a:prstGeom prst="rect">
                      <a:avLst/>
                    </a:prstGeom>
                    <a:noFill/>
                  </p:spPr>
                  <p:txBody>
                    <a:bodyPr wrap="square" lIns="182854" tIns="146283" rIns="182854" bIns="146283" rtlCol="0">
                      <a:spAutoFit/>
                    </a:bodyPr>
                    <a:lstStyle/>
                    <a:p>
                      <a:pPr algn="ctr" defTabSz="621746">
                        <a:lnSpc>
                          <a:spcPct val="90000"/>
                        </a:lnSpc>
                        <a:spcAft>
                          <a:spcPts val="600"/>
                        </a:spcAft>
                      </a:pPr>
                      <a:r>
                        <a:rPr lang="en-US" sz="1199" dirty="0">
                          <a:gradFill>
                            <a:gsLst>
                              <a:gs pos="2917">
                                <a:srgbClr val="505050"/>
                              </a:gs>
                              <a:gs pos="30000">
                                <a:srgbClr val="505050"/>
                              </a:gs>
                            </a:gsLst>
                            <a:lin ang="5400000" scaled="0"/>
                          </a:gradFill>
                          <a:latin typeface="Segoe UI"/>
                        </a:rPr>
                        <a:t>Management of Change</a:t>
                      </a:r>
                    </a:p>
                    <a:p>
                      <a:pPr algn="ctr" defTabSz="621746">
                        <a:lnSpc>
                          <a:spcPct val="90000"/>
                        </a:lnSpc>
                        <a:spcAft>
                          <a:spcPts val="600"/>
                        </a:spcAft>
                      </a:pPr>
                      <a:r>
                        <a:rPr lang="en-US" sz="1199" dirty="0">
                          <a:gradFill>
                            <a:gsLst>
                              <a:gs pos="2917">
                                <a:srgbClr val="505050"/>
                              </a:gs>
                              <a:gs pos="30000">
                                <a:srgbClr val="505050"/>
                              </a:gs>
                            </a:gsLst>
                            <a:lin ang="5400000" scaled="0"/>
                          </a:gradFill>
                          <a:latin typeface="Segoe UI"/>
                        </a:rPr>
                        <a:t>Dynamics 365</a:t>
                      </a:r>
                      <a:endParaRPr lang="en-US" sz="2400" dirty="0">
                        <a:gradFill>
                          <a:gsLst>
                            <a:gs pos="2917">
                              <a:srgbClr val="505050"/>
                            </a:gs>
                            <a:gs pos="30000">
                              <a:srgbClr val="505050"/>
                            </a:gs>
                          </a:gsLst>
                          <a:lin ang="5400000" scaled="0"/>
                        </a:gradFill>
                        <a:latin typeface="Segoe UI"/>
                      </a:endParaRPr>
                    </a:p>
                  </p:txBody>
                </p:sp>
                <p:sp>
                  <p:nvSpPr>
                    <p:cNvPr id="69" name="Arrow: Right 68">
                      <a:extLst>
                        <a:ext uri="{FF2B5EF4-FFF2-40B4-BE49-F238E27FC236}">
                          <a16:creationId xmlns:a16="http://schemas.microsoft.com/office/drawing/2014/main" id="{DDCC3A77-D215-42FF-93B9-F28CA764D801}"/>
                        </a:ext>
                      </a:extLst>
                    </p:cNvPr>
                    <p:cNvSpPr/>
                    <p:nvPr/>
                  </p:nvSpPr>
                  <p:spPr bwMode="auto">
                    <a:xfrm>
                      <a:off x="6842834" y="4453928"/>
                      <a:ext cx="1846736" cy="23076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2DEA8EFE-2D91-4863-9A3E-EDE2D72CFD99}"/>
                        </a:ext>
                      </a:extLst>
                    </p:cNvPr>
                    <p:cNvSpPr txBox="1"/>
                    <p:nvPr/>
                  </p:nvSpPr>
                  <p:spPr>
                    <a:xfrm>
                      <a:off x="7207775" y="4136932"/>
                      <a:ext cx="1169344" cy="461559"/>
                    </a:xfrm>
                    <a:prstGeom prst="rect">
                      <a:avLst/>
                    </a:prstGeom>
                    <a:noFill/>
                  </p:spPr>
                  <p:txBody>
                    <a:bodyPr wrap="none" lIns="182854" tIns="146283" rIns="182854" bIns="146283" rtlCol="0">
                      <a:spAutoFit/>
                    </a:bodyPr>
                    <a:lstStyle/>
                    <a:p>
                      <a:pPr defTabSz="621746">
                        <a:lnSpc>
                          <a:spcPct val="90000"/>
                        </a:lnSpc>
                        <a:spcAft>
                          <a:spcPts val="600"/>
                        </a:spcAft>
                      </a:pPr>
                      <a:r>
                        <a:rPr lang="en-US" sz="1199" dirty="0">
                          <a:gradFill>
                            <a:gsLst>
                              <a:gs pos="2917">
                                <a:srgbClr val="505050"/>
                              </a:gs>
                              <a:gs pos="30000">
                                <a:srgbClr val="505050"/>
                              </a:gs>
                            </a:gsLst>
                            <a:lin ang="5400000" scaled="0"/>
                          </a:gradFill>
                          <a:latin typeface="Segoe UI"/>
                        </a:rPr>
                        <a:t>Create Case</a:t>
                      </a:r>
                      <a:endParaRPr lang="en-US" sz="2400" dirty="0">
                        <a:gradFill>
                          <a:gsLst>
                            <a:gs pos="2917">
                              <a:srgbClr val="505050"/>
                            </a:gs>
                            <a:gs pos="30000">
                              <a:srgbClr val="505050"/>
                            </a:gs>
                          </a:gsLst>
                          <a:lin ang="5400000" scaled="0"/>
                        </a:gradFill>
                        <a:latin typeface="Segoe UI"/>
                      </a:endParaRPr>
                    </a:p>
                  </p:txBody>
                </p:sp>
                <p:cxnSp>
                  <p:nvCxnSpPr>
                    <p:cNvPr id="71" name="Connector: Elbow 70">
                      <a:extLst>
                        <a:ext uri="{FF2B5EF4-FFF2-40B4-BE49-F238E27FC236}">
                          <a16:creationId xmlns:a16="http://schemas.microsoft.com/office/drawing/2014/main" id="{6ACA42E6-B94D-49B7-8D90-A8F385C323A1}"/>
                        </a:ext>
                      </a:extLst>
                    </p:cNvPr>
                    <p:cNvCxnSpPr>
                      <a:cxnSpLocks/>
                    </p:cNvCxnSpPr>
                    <p:nvPr/>
                  </p:nvCxnSpPr>
                  <p:spPr>
                    <a:xfrm rot="10800000" flipV="1">
                      <a:off x="5114406" y="4098414"/>
                      <a:ext cx="265631" cy="389448"/>
                    </a:xfrm>
                    <a:prstGeom prst="bentConnector2">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EDE151C7-76B5-4BCE-B40C-EB6311095B82}"/>
                        </a:ext>
                      </a:extLst>
                    </p:cNvPr>
                    <p:cNvPicPr>
                      <a:picLocks noChangeAspect="1"/>
                    </p:cNvPicPr>
                    <p:nvPr/>
                  </p:nvPicPr>
                  <p:blipFill>
                    <a:blip r:embed="rId12"/>
                    <a:stretch>
                      <a:fillRect/>
                    </a:stretch>
                  </p:blipFill>
                  <p:spPr>
                    <a:xfrm>
                      <a:off x="4935151" y="4529087"/>
                      <a:ext cx="410400" cy="311220"/>
                    </a:xfrm>
                    <a:prstGeom prst="rect">
                      <a:avLst/>
                    </a:prstGeom>
                  </p:spPr>
                </p:pic>
                <p:sp>
                  <p:nvSpPr>
                    <p:cNvPr id="73" name="TextBox 72">
                      <a:extLst>
                        <a:ext uri="{FF2B5EF4-FFF2-40B4-BE49-F238E27FC236}">
                          <a16:creationId xmlns:a16="http://schemas.microsoft.com/office/drawing/2014/main" id="{60659A16-74A0-459A-81D9-E8D1154F3656}"/>
                        </a:ext>
                      </a:extLst>
                    </p:cNvPr>
                    <p:cNvSpPr txBox="1"/>
                    <p:nvPr/>
                  </p:nvSpPr>
                  <p:spPr>
                    <a:xfrm>
                      <a:off x="5077915" y="4725921"/>
                      <a:ext cx="2703003" cy="634067"/>
                    </a:xfrm>
                    <a:prstGeom prst="rect">
                      <a:avLst/>
                    </a:prstGeom>
                    <a:noFill/>
                  </p:spPr>
                  <p:txBody>
                    <a:bodyPr wrap="square" lIns="182854" tIns="146283" rIns="182854" bIns="146283" rtlCol="0">
                      <a:spAutoFit/>
                    </a:bodyPr>
                    <a:lstStyle/>
                    <a:p>
                      <a:pPr algn="ctr" defTabSz="621746"/>
                      <a:r>
                        <a:rPr lang="en-US" sz="1100" dirty="0">
                          <a:gradFill>
                            <a:gsLst>
                              <a:gs pos="2917">
                                <a:srgbClr val="505050"/>
                              </a:gs>
                              <a:gs pos="30000">
                                <a:srgbClr val="505050"/>
                              </a:gs>
                            </a:gsLst>
                            <a:lin ang="5400000" scaled="0"/>
                          </a:gradFill>
                          <a:latin typeface="Segoe UI"/>
                        </a:rPr>
                        <a:t>Dynamics 365</a:t>
                      </a:r>
                    </a:p>
                    <a:p>
                      <a:pPr algn="ctr" defTabSz="621746"/>
                      <a:r>
                        <a:rPr lang="en-US" sz="1100" dirty="0">
                          <a:gradFill>
                            <a:gsLst>
                              <a:gs pos="2917">
                                <a:srgbClr val="505050"/>
                              </a:gs>
                              <a:gs pos="30000">
                                <a:srgbClr val="505050"/>
                              </a:gs>
                            </a:gsLst>
                            <a:lin ang="5400000" scaled="0"/>
                          </a:gradFill>
                          <a:latin typeface="Segoe UI"/>
                        </a:rPr>
                        <a:t>Connector</a:t>
                      </a:r>
                      <a:endParaRPr lang="en-US" sz="2000" dirty="0">
                        <a:gradFill>
                          <a:gsLst>
                            <a:gs pos="2917">
                              <a:srgbClr val="505050"/>
                            </a:gs>
                            <a:gs pos="30000">
                              <a:srgbClr val="505050"/>
                            </a:gs>
                          </a:gsLst>
                          <a:lin ang="5400000" scaled="0"/>
                        </a:gradFill>
                        <a:latin typeface="Segoe UI"/>
                      </a:endParaRPr>
                    </a:p>
                  </p:txBody>
                </p:sp>
                <p:sp>
                  <p:nvSpPr>
                    <p:cNvPr id="74" name="Arrow: Right 73">
                      <a:extLst>
                        <a:ext uri="{FF2B5EF4-FFF2-40B4-BE49-F238E27FC236}">
                          <a16:creationId xmlns:a16="http://schemas.microsoft.com/office/drawing/2014/main" id="{052FE8E3-01E6-4DBE-90EB-BC6D194A3636}"/>
                        </a:ext>
                      </a:extLst>
                    </p:cNvPr>
                    <p:cNvSpPr/>
                    <p:nvPr/>
                  </p:nvSpPr>
                  <p:spPr bwMode="auto">
                    <a:xfrm rot="12342081">
                      <a:off x="2691447" y="4060909"/>
                      <a:ext cx="2227313" cy="263553"/>
                    </a:xfrm>
                    <a:prstGeom prst="rightArrow">
                      <a:avLst>
                        <a:gd name="adj1" fmla="val 50000"/>
                        <a:gd name="adj2" fmla="val 7262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BAA1972D-77DF-4C48-88CB-29A30C30C3B9}"/>
                        </a:ext>
                      </a:extLst>
                    </p:cNvPr>
                    <p:cNvSpPr txBox="1"/>
                    <p:nvPr/>
                  </p:nvSpPr>
                  <p:spPr>
                    <a:xfrm rot="1482732">
                      <a:off x="3087322" y="3787219"/>
                      <a:ext cx="1671155" cy="461559"/>
                    </a:xfrm>
                    <a:prstGeom prst="rect">
                      <a:avLst/>
                    </a:prstGeom>
                    <a:noFill/>
                  </p:spPr>
                  <p:txBody>
                    <a:bodyPr wrap="none" lIns="182854" tIns="146283" rIns="182854" bIns="146283" rtlCol="0">
                      <a:spAutoFit/>
                    </a:bodyPr>
                    <a:lstStyle/>
                    <a:p>
                      <a:pPr defTabSz="621746">
                        <a:lnSpc>
                          <a:spcPct val="90000"/>
                        </a:lnSpc>
                        <a:spcAft>
                          <a:spcPts val="600"/>
                        </a:spcAft>
                      </a:pPr>
                      <a:r>
                        <a:rPr lang="en-US" sz="1199" dirty="0">
                          <a:gradFill>
                            <a:gsLst>
                              <a:gs pos="2917">
                                <a:srgbClr val="505050"/>
                              </a:gs>
                              <a:gs pos="30000">
                                <a:srgbClr val="505050"/>
                              </a:gs>
                            </a:gsLst>
                            <a:lin ang="5400000" scaled="0"/>
                          </a:gradFill>
                          <a:latin typeface="Segoe UI"/>
                        </a:rPr>
                        <a:t>Approval Response</a:t>
                      </a:r>
                      <a:endParaRPr lang="en-US" sz="2400" dirty="0">
                        <a:gradFill>
                          <a:gsLst>
                            <a:gs pos="2917">
                              <a:srgbClr val="505050"/>
                            </a:gs>
                            <a:gs pos="30000">
                              <a:srgbClr val="505050"/>
                            </a:gs>
                          </a:gsLst>
                          <a:lin ang="5400000" scaled="0"/>
                        </a:gradFill>
                        <a:latin typeface="Segoe UI"/>
                      </a:endParaRPr>
                    </a:p>
                  </p:txBody>
                </p:sp>
                <p:sp>
                  <p:nvSpPr>
                    <p:cNvPr id="76" name="TextBox 75">
                      <a:extLst>
                        <a:ext uri="{FF2B5EF4-FFF2-40B4-BE49-F238E27FC236}">
                          <a16:creationId xmlns:a16="http://schemas.microsoft.com/office/drawing/2014/main" id="{5FAFBDEA-9C54-463D-9E4C-D0580600E923}"/>
                        </a:ext>
                      </a:extLst>
                    </p:cNvPr>
                    <p:cNvSpPr txBox="1"/>
                    <p:nvPr/>
                  </p:nvSpPr>
                  <p:spPr>
                    <a:xfrm>
                      <a:off x="4591102" y="4026198"/>
                      <a:ext cx="574545" cy="461559"/>
                    </a:xfrm>
                    <a:prstGeom prst="rect">
                      <a:avLst/>
                    </a:prstGeom>
                    <a:noFill/>
                  </p:spPr>
                  <p:txBody>
                    <a:bodyPr wrap="none" lIns="182854" tIns="146283" rIns="182854" bIns="146283" rtlCol="0">
                      <a:spAutoFit/>
                    </a:bodyPr>
                    <a:lstStyle/>
                    <a:p>
                      <a:pPr defTabSz="621746">
                        <a:lnSpc>
                          <a:spcPct val="90000"/>
                        </a:lnSpc>
                        <a:spcAft>
                          <a:spcPts val="600"/>
                        </a:spcAft>
                      </a:pPr>
                      <a:r>
                        <a:rPr lang="en-US" sz="1199" dirty="0">
                          <a:gradFill>
                            <a:gsLst>
                              <a:gs pos="2917">
                                <a:srgbClr val="505050"/>
                              </a:gs>
                              <a:gs pos="30000">
                                <a:srgbClr val="505050"/>
                              </a:gs>
                            </a:gsLst>
                            <a:lin ang="5400000" scaled="0"/>
                          </a:gradFill>
                          <a:latin typeface="Segoe UI"/>
                        </a:rPr>
                        <a:t>No</a:t>
                      </a:r>
                      <a:endParaRPr lang="en-US" sz="2400" dirty="0">
                        <a:gradFill>
                          <a:gsLst>
                            <a:gs pos="2917">
                              <a:srgbClr val="505050"/>
                            </a:gs>
                            <a:gs pos="30000">
                              <a:srgbClr val="505050"/>
                            </a:gs>
                          </a:gsLst>
                          <a:lin ang="5400000" scaled="0"/>
                        </a:gradFill>
                        <a:latin typeface="Segoe UI"/>
                      </a:endParaRPr>
                    </a:p>
                  </p:txBody>
                </p:sp>
              </p:grpSp>
              <p:pic>
                <p:nvPicPr>
                  <p:cNvPr id="43" name="Picture 42">
                    <a:extLst>
                      <a:ext uri="{FF2B5EF4-FFF2-40B4-BE49-F238E27FC236}">
                        <a16:creationId xmlns:a16="http://schemas.microsoft.com/office/drawing/2014/main" id="{EFFF5ACA-762C-48CD-BC02-4E7E317386FC}"/>
                      </a:ext>
                    </a:extLst>
                  </p:cNvPr>
                  <p:cNvPicPr>
                    <a:picLocks noChangeAspect="1"/>
                  </p:cNvPicPr>
                  <p:nvPr/>
                </p:nvPicPr>
                <p:blipFill>
                  <a:blip r:embed="rId13"/>
                  <a:stretch>
                    <a:fillRect/>
                  </a:stretch>
                </p:blipFill>
                <p:spPr>
                  <a:xfrm>
                    <a:off x="5647670" y="1433080"/>
                    <a:ext cx="418167" cy="434459"/>
                  </a:xfrm>
                  <a:prstGeom prst="rect">
                    <a:avLst/>
                  </a:prstGeom>
                </p:spPr>
              </p:pic>
              <p:sp>
                <p:nvSpPr>
                  <p:cNvPr id="44" name="TextBox 43">
                    <a:extLst>
                      <a:ext uri="{FF2B5EF4-FFF2-40B4-BE49-F238E27FC236}">
                        <a16:creationId xmlns:a16="http://schemas.microsoft.com/office/drawing/2014/main" id="{DFB87FB8-4D40-42A8-BCE5-63B089564726}"/>
                      </a:ext>
                    </a:extLst>
                  </p:cNvPr>
                  <p:cNvSpPr txBox="1"/>
                  <p:nvPr/>
                </p:nvSpPr>
                <p:spPr>
                  <a:xfrm>
                    <a:off x="4505833" y="1754047"/>
                    <a:ext cx="2703003" cy="447836"/>
                  </a:xfrm>
                  <a:prstGeom prst="rect">
                    <a:avLst/>
                  </a:prstGeom>
                  <a:noFill/>
                </p:spPr>
                <p:txBody>
                  <a:bodyPr wrap="square" lIns="182854" tIns="146283" rIns="182854" bIns="146283" rtlCol="0">
                    <a:spAutoFit/>
                  </a:bodyPr>
                  <a:lstStyle/>
                  <a:p>
                    <a:pPr algn="ctr" defTabSz="621746">
                      <a:lnSpc>
                        <a:spcPct val="90000"/>
                      </a:lnSpc>
                      <a:spcAft>
                        <a:spcPts val="600"/>
                      </a:spcAft>
                    </a:pPr>
                    <a:r>
                      <a:rPr lang="en-US" sz="1100" dirty="0">
                        <a:gradFill>
                          <a:gsLst>
                            <a:gs pos="2917">
                              <a:srgbClr val="505050"/>
                            </a:gs>
                            <a:gs pos="30000">
                              <a:srgbClr val="505050"/>
                            </a:gs>
                          </a:gsLst>
                          <a:lin ang="5400000" scaled="0"/>
                        </a:gradFill>
                        <a:latin typeface="Segoe UI"/>
                      </a:rPr>
                      <a:t>Flow Button</a:t>
                    </a:r>
                    <a:endParaRPr lang="en-US" sz="2000" dirty="0">
                      <a:gradFill>
                        <a:gsLst>
                          <a:gs pos="2917">
                            <a:srgbClr val="505050"/>
                          </a:gs>
                          <a:gs pos="30000">
                            <a:srgbClr val="505050"/>
                          </a:gs>
                        </a:gsLst>
                        <a:lin ang="5400000" scaled="0"/>
                      </a:gradFill>
                      <a:latin typeface="Segoe UI"/>
                    </a:endParaRPr>
                  </a:p>
                </p:txBody>
              </p:sp>
            </p:grpSp>
            <p:sp>
              <p:nvSpPr>
                <p:cNvPr id="40" name="TextBox 39">
                  <a:extLst>
                    <a:ext uri="{FF2B5EF4-FFF2-40B4-BE49-F238E27FC236}">
                      <a16:creationId xmlns:a16="http://schemas.microsoft.com/office/drawing/2014/main" id="{8F7680DE-D719-4AD1-8C76-6B9C8852B6D8}"/>
                    </a:ext>
                  </a:extLst>
                </p:cNvPr>
                <p:cNvSpPr txBox="1"/>
                <p:nvPr/>
              </p:nvSpPr>
              <p:spPr>
                <a:xfrm rot="20666836">
                  <a:off x="1571574" y="2837356"/>
                  <a:ext cx="2334892" cy="440911"/>
                </a:xfrm>
                <a:prstGeom prst="rect">
                  <a:avLst/>
                </a:prstGeom>
                <a:noFill/>
              </p:spPr>
              <p:txBody>
                <a:bodyPr wrap="none" lIns="182854" tIns="146283" rIns="182854" bIns="146283" rtlCol="0">
                  <a:spAutoFit/>
                </a:bodyPr>
                <a:lstStyle/>
                <a:p>
                  <a:pPr defTabSz="621746">
                    <a:lnSpc>
                      <a:spcPct val="90000"/>
                    </a:lnSpc>
                    <a:spcAft>
                      <a:spcPts val="600"/>
                    </a:spcAft>
                  </a:pPr>
                  <a:r>
                    <a:rPr lang="en-US" sz="1050" dirty="0">
                      <a:gradFill>
                        <a:gsLst>
                          <a:gs pos="2917">
                            <a:srgbClr val="505050"/>
                          </a:gs>
                          <a:gs pos="30000">
                            <a:srgbClr val="505050"/>
                          </a:gs>
                        </a:gsLst>
                        <a:lin ang="5400000" scaled="0"/>
                      </a:gradFill>
                      <a:latin typeface="Segoe UI"/>
                    </a:rPr>
                    <a:t>Equipment Replacement Request</a:t>
                  </a:r>
                  <a:endParaRPr lang="en-US" sz="2400" dirty="0">
                    <a:gradFill>
                      <a:gsLst>
                        <a:gs pos="2917">
                          <a:srgbClr val="505050"/>
                        </a:gs>
                        <a:gs pos="30000">
                          <a:srgbClr val="505050"/>
                        </a:gs>
                      </a:gsLst>
                      <a:lin ang="5400000" scaled="0"/>
                    </a:gradFill>
                    <a:latin typeface="Segoe UI"/>
                  </a:endParaRPr>
                </a:p>
              </p:txBody>
            </p:sp>
            <p:sp>
              <p:nvSpPr>
                <p:cNvPr id="41" name="Arrow: Right 40">
                  <a:extLst>
                    <a:ext uri="{FF2B5EF4-FFF2-40B4-BE49-F238E27FC236}">
                      <a16:creationId xmlns:a16="http://schemas.microsoft.com/office/drawing/2014/main" id="{61CE666F-B1F8-4800-8B8C-7DD5C800DF21}"/>
                    </a:ext>
                  </a:extLst>
                </p:cNvPr>
                <p:cNvSpPr/>
                <p:nvPr/>
              </p:nvSpPr>
              <p:spPr bwMode="auto">
                <a:xfrm rot="20661286">
                  <a:off x="1490604" y="2652426"/>
                  <a:ext cx="2980363" cy="23626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95446A8F-7182-4854-81B0-2DC2E7487B48}"/>
                  </a:ext>
                </a:extLst>
              </p:cNvPr>
              <p:cNvSpPr/>
              <p:nvPr/>
            </p:nvSpPr>
            <p:spPr>
              <a:xfrm>
                <a:off x="4860169" y="4860426"/>
                <a:ext cx="518164" cy="261647"/>
              </a:xfrm>
              <a:prstGeom prst="rect">
                <a:avLst/>
              </a:prstGeom>
            </p:spPr>
            <p:txBody>
              <a:bodyPr wrap="none">
                <a:spAutoFit/>
              </a:bodyPr>
              <a:lstStyle/>
              <a:p>
                <a:pPr defTabSz="621746"/>
                <a:r>
                  <a:rPr lang="en-US" sz="1100" dirty="0">
                    <a:gradFill>
                      <a:gsLst>
                        <a:gs pos="2917">
                          <a:srgbClr val="505050"/>
                        </a:gs>
                        <a:gs pos="30000">
                          <a:srgbClr val="505050"/>
                        </a:gs>
                      </a:gsLst>
                      <a:lin ang="5400000" scaled="0"/>
                    </a:gradFill>
                    <a:latin typeface="Segoe UI"/>
                  </a:rPr>
                  <a:t>Email</a:t>
                </a:r>
                <a:endParaRPr lang="en-US" sz="1801" dirty="0">
                  <a:solidFill>
                    <a:srgbClr val="505050"/>
                  </a:solidFill>
                  <a:latin typeface="Segoe UI"/>
                </a:endParaRPr>
              </a:p>
            </p:txBody>
          </p:sp>
        </p:grpSp>
        <p:pic>
          <p:nvPicPr>
            <p:cNvPr id="36" name="Picture 35">
              <a:extLst>
                <a:ext uri="{FF2B5EF4-FFF2-40B4-BE49-F238E27FC236}">
                  <a16:creationId xmlns:a16="http://schemas.microsoft.com/office/drawing/2014/main" id="{963F9A24-DE95-4609-9734-C4126A296F3F}"/>
                </a:ext>
              </a:extLst>
            </p:cNvPr>
            <p:cNvPicPr>
              <a:picLocks noChangeAspect="1"/>
            </p:cNvPicPr>
            <p:nvPr/>
          </p:nvPicPr>
          <p:blipFill>
            <a:blip r:embed="rId14"/>
            <a:stretch>
              <a:fillRect/>
            </a:stretch>
          </p:blipFill>
          <p:spPr>
            <a:xfrm>
              <a:off x="9259177" y="2688697"/>
              <a:ext cx="308828" cy="778595"/>
            </a:xfrm>
            <a:prstGeom prst="rect">
              <a:avLst/>
            </a:prstGeom>
          </p:spPr>
        </p:pic>
      </p:grpSp>
      <p:pic>
        <p:nvPicPr>
          <p:cNvPr id="77" name="Picture 76">
            <a:extLst>
              <a:ext uri="{FF2B5EF4-FFF2-40B4-BE49-F238E27FC236}">
                <a16:creationId xmlns:a16="http://schemas.microsoft.com/office/drawing/2014/main" id="{2F5B191B-BAF4-4AAB-887C-1381314E645E}"/>
              </a:ext>
            </a:extLst>
          </p:cNvPr>
          <p:cNvPicPr>
            <a:picLocks noChangeAspect="1"/>
          </p:cNvPicPr>
          <p:nvPr/>
        </p:nvPicPr>
        <p:blipFill>
          <a:blip r:embed="rId15"/>
          <a:stretch>
            <a:fillRect/>
          </a:stretch>
        </p:blipFill>
        <p:spPr>
          <a:xfrm>
            <a:off x="1779771" y="2242909"/>
            <a:ext cx="1505186" cy="1088366"/>
          </a:xfrm>
          <a:prstGeom prst="rect">
            <a:avLst/>
          </a:prstGeom>
        </p:spPr>
      </p:pic>
    </p:spTree>
    <p:extLst>
      <p:ext uri="{BB962C8B-B14F-4D97-AF65-F5344CB8AC3E}">
        <p14:creationId xmlns:p14="http://schemas.microsoft.com/office/powerpoint/2010/main" val="2503512054"/>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B9B92D8-6475-4983-BD16-FBD105F47429}"/>
              </a:ext>
            </a:extLst>
          </p:cNvPr>
          <p:cNvSpPr txBox="1"/>
          <p:nvPr/>
        </p:nvSpPr>
        <p:spPr>
          <a:xfrm>
            <a:off x="646220" y="738287"/>
            <a:ext cx="11144037" cy="625684"/>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Scenario #2 – Operator Round Inspections</a:t>
            </a:r>
          </a:p>
        </p:txBody>
      </p:sp>
      <p:pic>
        <p:nvPicPr>
          <p:cNvPr id="78" name="Picture 77">
            <a:extLst>
              <a:ext uri="{FF2B5EF4-FFF2-40B4-BE49-F238E27FC236}">
                <a16:creationId xmlns:a16="http://schemas.microsoft.com/office/drawing/2014/main" id="{C507765B-EBA4-41B5-AFEE-E2E39A713E0A}"/>
              </a:ext>
            </a:extLst>
          </p:cNvPr>
          <p:cNvPicPr>
            <a:picLocks noChangeAspect="1"/>
          </p:cNvPicPr>
          <p:nvPr/>
        </p:nvPicPr>
        <p:blipFill>
          <a:blip r:embed="rId2"/>
          <a:stretch>
            <a:fillRect/>
          </a:stretch>
        </p:blipFill>
        <p:spPr>
          <a:xfrm>
            <a:off x="402115" y="2085049"/>
            <a:ext cx="2052784" cy="3651217"/>
          </a:xfrm>
          <a:prstGeom prst="rect">
            <a:avLst/>
          </a:prstGeom>
        </p:spPr>
      </p:pic>
      <p:pic>
        <p:nvPicPr>
          <p:cNvPr id="79" name="Picture 78">
            <a:extLst>
              <a:ext uri="{FF2B5EF4-FFF2-40B4-BE49-F238E27FC236}">
                <a16:creationId xmlns:a16="http://schemas.microsoft.com/office/drawing/2014/main" id="{E0E5C919-D38E-47EB-8DB7-8052E22A2F67}"/>
              </a:ext>
            </a:extLst>
          </p:cNvPr>
          <p:cNvPicPr>
            <a:picLocks noChangeAspect="1"/>
          </p:cNvPicPr>
          <p:nvPr/>
        </p:nvPicPr>
        <p:blipFill>
          <a:blip r:embed="rId3"/>
          <a:stretch>
            <a:fillRect/>
          </a:stretch>
        </p:blipFill>
        <p:spPr>
          <a:xfrm>
            <a:off x="3539747" y="2061287"/>
            <a:ext cx="2083755" cy="3706305"/>
          </a:xfrm>
          <a:prstGeom prst="rect">
            <a:avLst/>
          </a:prstGeom>
        </p:spPr>
      </p:pic>
      <p:sp>
        <p:nvSpPr>
          <p:cNvPr id="80" name="Arrow: Right 79">
            <a:extLst>
              <a:ext uri="{FF2B5EF4-FFF2-40B4-BE49-F238E27FC236}">
                <a16:creationId xmlns:a16="http://schemas.microsoft.com/office/drawing/2014/main" id="{9FDEF6A1-4EA8-41BA-BBB3-023D285C8B6A}"/>
              </a:ext>
            </a:extLst>
          </p:cNvPr>
          <p:cNvSpPr/>
          <p:nvPr/>
        </p:nvSpPr>
        <p:spPr>
          <a:xfrm>
            <a:off x="2607827" y="3762645"/>
            <a:ext cx="879141" cy="34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448">
              <a:solidFill>
                <a:srgbClr val="FFFFFF"/>
              </a:solidFill>
              <a:latin typeface="Segoe UI"/>
            </a:endParaRPr>
          </a:p>
        </p:txBody>
      </p:sp>
      <p:sp>
        <p:nvSpPr>
          <p:cNvPr id="81" name="Arrow: Right 80">
            <a:extLst>
              <a:ext uri="{FF2B5EF4-FFF2-40B4-BE49-F238E27FC236}">
                <a16:creationId xmlns:a16="http://schemas.microsoft.com/office/drawing/2014/main" id="{006FACA4-008A-405D-A413-18B8DACBC7B6}"/>
              </a:ext>
            </a:extLst>
          </p:cNvPr>
          <p:cNvSpPr/>
          <p:nvPr/>
        </p:nvSpPr>
        <p:spPr>
          <a:xfrm>
            <a:off x="5709384" y="3762645"/>
            <a:ext cx="879141" cy="34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448">
              <a:solidFill>
                <a:srgbClr val="FFFFFF"/>
              </a:solidFill>
              <a:latin typeface="Segoe UI"/>
            </a:endParaRPr>
          </a:p>
        </p:txBody>
      </p:sp>
      <p:pic>
        <p:nvPicPr>
          <p:cNvPr id="82" name="Picture 81">
            <a:extLst>
              <a:ext uri="{FF2B5EF4-FFF2-40B4-BE49-F238E27FC236}">
                <a16:creationId xmlns:a16="http://schemas.microsoft.com/office/drawing/2014/main" id="{F967C516-7F50-4075-92D7-D42F5C371A14}"/>
              </a:ext>
            </a:extLst>
          </p:cNvPr>
          <p:cNvPicPr>
            <a:picLocks noChangeAspect="1"/>
          </p:cNvPicPr>
          <p:nvPr/>
        </p:nvPicPr>
        <p:blipFill>
          <a:blip r:embed="rId4"/>
          <a:stretch>
            <a:fillRect/>
          </a:stretch>
        </p:blipFill>
        <p:spPr>
          <a:xfrm>
            <a:off x="9911392" y="2012222"/>
            <a:ext cx="2121314" cy="3773111"/>
          </a:xfrm>
          <a:prstGeom prst="rect">
            <a:avLst/>
          </a:prstGeom>
        </p:spPr>
      </p:pic>
      <p:pic>
        <p:nvPicPr>
          <p:cNvPr id="83" name="Picture 82">
            <a:extLst>
              <a:ext uri="{FF2B5EF4-FFF2-40B4-BE49-F238E27FC236}">
                <a16:creationId xmlns:a16="http://schemas.microsoft.com/office/drawing/2014/main" id="{1CE16350-8C4D-4035-B1FB-B0C07788347A}"/>
              </a:ext>
            </a:extLst>
          </p:cNvPr>
          <p:cNvPicPr>
            <a:picLocks noChangeAspect="1"/>
          </p:cNvPicPr>
          <p:nvPr/>
        </p:nvPicPr>
        <p:blipFill>
          <a:blip r:embed="rId5"/>
          <a:stretch>
            <a:fillRect/>
          </a:stretch>
        </p:blipFill>
        <p:spPr>
          <a:xfrm>
            <a:off x="6643963" y="1991705"/>
            <a:ext cx="2160554" cy="3842906"/>
          </a:xfrm>
          <a:prstGeom prst="rect">
            <a:avLst/>
          </a:prstGeom>
        </p:spPr>
      </p:pic>
      <p:sp>
        <p:nvSpPr>
          <p:cNvPr id="84" name="Arrow: Right 83">
            <a:extLst>
              <a:ext uri="{FF2B5EF4-FFF2-40B4-BE49-F238E27FC236}">
                <a16:creationId xmlns:a16="http://schemas.microsoft.com/office/drawing/2014/main" id="{22527CBD-5F45-463A-B0D0-AC6DD2F7D87D}"/>
              </a:ext>
            </a:extLst>
          </p:cNvPr>
          <p:cNvSpPr/>
          <p:nvPr/>
        </p:nvSpPr>
        <p:spPr>
          <a:xfrm>
            <a:off x="8918383" y="3762645"/>
            <a:ext cx="879141" cy="34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448">
              <a:solidFill>
                <a:srgbClr val="FFFFFF"/>
              </a:solidFill>
              <a:latin typeface="Segoe UI"/>
            </a:endParaRPr>
          </a:p>
        </p:txBody>
      </p:sp>
    </p:spTree>
    <p:extLst>
      <p:ext uri="{BB962C8B-B14F-4D97-AF65-F5344CB8AC3E}">
        <p14:creationId xmlns:p14="http://schemas.microsoft.com/office/powerpoint/2010/main" val="47782806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B9B92D8-6475-4983-BD16-FBD105F47429}"/>
              </a:ext>
            </a:extLst>
          </p:cNvPr>
          <p:cNvSpPr txBox="1"/>
          <p:nvPr/>
        </p:nvSpPr>
        <p:spPr>
          <a:xfrm>
            <a:off x="646220" y="229592"/>
            <a:ext cx="11144037" cy="1159035"/>
          </a:xfrm>
          <a:prstGeom prst="rect">
            <a:avLst/>
          </a:prstGeom>
          <a:noFill/>
        </p:spPr>
        <p:txBody>
          <a:bodyPr wrap="square" rtlCol="0">
            <a:spAutoFit/>
          </a:bodyPr>
          <a:lstStyle/>
          <a:p>
            <a:pPr algn="ctr" defTabSz="932341">
              <a:defRPr/>
            </a:pPr>
            <a:r>
              <a:rPr lang="it-IT" sz="3466" dirty="0">
                <a:solidFill>
                  <a:prstClr val="black"/>
                </a:solidFill>
                <a:latin typeface="Segoe UI Light" panose="020B0502040204020203" pitchFamily="34" charset="0"/>
                <a:cs typeface="Segoe UI Light" panose="020B0502040204020203" pitchFamily="34" charset="0"/>
              </a:rPr>
              <a:t>Scenario #3 – Intelligent Customer Service</a:t>
            </a:r>
          </a:p>
          <a:p>
            <a:pPr algn="ctr" defTabSz="932341">
              <a:defRPr/>
            </a:pPr>
            <a:r>
              <a:rPr lang="it-IT" sz="3466" dirty="0">
                <a:solidFill>
                  <a:prstClr val="black"/>
                </a:solidFill>
                <a:latin typeface="Segoe UI Light" panose="020B0502040204020203" pitchFamily="34" charset="0"/>
                <a:cs typeface="Segoe UI Light" panose="020B0502040204020203" pitchFamily="34" charset="0"/>
              </a:rPr>
              <a:t>(our main demo)</a:t>
            </a:r>
          </a:p>
        </p:txBody>
      </p:sp>
      <p:pic>
        <p:nvPicPr>
          <p:cNvPr id="10" name="Picture 9">
            <a:extLst>
              <a:ext uri="{FF2B5EF4-FFF2-40B4-BE49-F238E27FC236}">
                <a16:creationId xmlns:a16="http://schemas.microsoft.com/office/drawing/2014/main" id="{DEB953B8-D64F-46B2-8EAA-F70F792CE4C3}"/>
              </a:ext>
            </a:extLst>
          </p:cNvPr>
          <p:cNvPicPr>
            <a:picLocks noChangeAspect="1"/>
          </p:cNvPicPr>
          <p:nvPr/>
        </p:nvPicPr>
        <p:blipFill>
          <a:blip r:embed="rId2"/>
          <a:stretch>
            <a:fillRect/>
          </a:stretch>
        </p:blipFill>
        <p:spPr>
          <a:xfrm>
            <a:off x="1045515" y="1785561"/>
            <a:ext cx="10053853" cy="4703706"/>
          </a:xfrm>
          <a:prstGeom prst="rect">
            <a:avLst/>
          </a:prstGeom>
        </p:spPr>
      </p:pic>
      <p:pic>
        <p:nvPicPr>
          <p:cNvPr id="3" name="Picture 2">
            <a:extLst>
              <a:ext uri="{FF2B5EF4-FFF2-40B4-BE49-F238E27FC236}">
                <a16:creationId xmlns:a16="http://schemas.microsoft.com/office/drawing/2014/main" id="{5495C58E-18CB-4992-A9E9-E0B0BFDFCB8B}"/>
              </a:ext>
            </a:extLst>
          </p:cNvPr>
          <p:cNvPicPr>
            <a:picLocks noChangeAspect="1"/>
          </p:cNvPicPr>
          <p:nvPr/>
        </p:nvPicPr>
        <p:blipFill>
          <a:blip r:embed="rId3"/>
          <a:stretch>
            <a:fillRect/>
          </a:stretch>
        </p:blipFill>
        <p:spPr>
          <a:xfrm>
            <a:off x="8944210" y="1397311"/>
            <a:ext cx="2846046" cy="1379638"/>
          </a:xfrm>
          <a:prstGeom prst="rect">
            <a:avLst/>
          </a:prstGeom>
        </p:spPr>
      </p:pic>
      <p:pic>
        <p:nvPicPr>
          <p:cNvPr id="5" name="Picture 4">
            <a:extLst>
              <a:ext uri="{FF2B5EF4-FFF2-40B4-BE49-F238E27FC236}">
                <a16:creationId xmlns:a16="http://schemas.microsoft.com/office/drawing/2014/main" id="{229B3ACA-FC08-400B-983C-40CCAE93D0D8}"/>
              </a:ext>
            </a:extLst>
          </p:cNvPr>
          <p:cNvPicPr>
            <a:picLocks noChangeAspect="1"/>
          </p:cNvPicPr>
          <p:nvPr/>
        </p:nvPicPr>
        <p:blipFill>
          <a:blip r:embed="rId4"/>
          <a:stretch>
            <a:fillRect/>
          </a:stretch>
        </p:blipFill>
        <p:spPr>
          <a:xfrm>
            <a:off x="5976676" y="6011188"/>
            <a:ext cx="483123" cy="322742"/>
          </a:xfrm>
          <a:prstGeom prst="rect">
            <a:avLst/>
          </a:prstGeom>
        </p:spPr>
      </p:pic>
    </p:spTree>
    <p:extLst>
      <p:ext uri="{BB962C8B-B14F-4D97-AF65-F5344CB8AC3E}">
        <p14:creationId xmlns:p14="http://schemas.microsoft.com/office/powerpoint/2010/main" val="427602119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3" name="Rectangle 29"/>
          <p:cNvSpPr/>
          <p:nvPr/>
        </p:nvSpPr>
        <p:spPr bwMode="auto">
          <a:xfrm>
            <a:off x="2" y="0"/>
            <a:ext cx="7578670" cy="6994525"/>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lowchart: Process 8"/>
          <p:cNvSpPr/>
          <p:nvPr/>
        </p:nvSpPr>
        <p:spPr bwMode="auto">
          <a:xfrm>
            <a:off x="485776" y="4145334"/>
            <a:ext cx="6510112" cy="2286000"/>
          </a:xfrm>
          <a:prstGeom prst="flowChartProcess">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Microsoft Flow</a:t>
            </a:r>
          </a:p>
        </p:txBody>
      </p:sp>
      <p:sp>
        <p:nvSpPr>
          <p:cNvPr id="11" name="TextBox 10"/>
          <p:cNvSpPr txBox="1"/>
          <p:nvPr/>
        </p:nvSpPr>
        <p:spPr>
          <a:xfrm>
            <a:off x="3365718" y="4145334"/>
            <a:ext cx="3538729" cy="2286000"/>
          </a:xfrm>
          <a:prstGeom prst="rect">
            <a:avLst/>
          </a:prstGeom>
          <a:solidFill>
            <a:schemeClr val="bg1">
              <a:lumMod val="95000"/>
            </a:schemeClr>
          </a:solidFill>
        </p:spPr>
        <p:txBody>
          <a:bodyPr wrap="square" lIns="137160" tIns="91440" rIns="137160" bIns="91440" rtlCol="0" anchor="ctr">
            <a:no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8272"/>
                </a:solidFill>
                <a:effectLst/>
                <a:uLnTx/>
                <a:uFillTx/>
                <a:latin typeface="Segoe UI"/>
                <a:ea typeface="+mn-ea"/>
                <a:cs typeface="+mn-cs"/>
              </a:rPr>
              <a:t>Create my First Flow</a:t>
            </a:r>
          </a:p>
        </p:txBody>
      </p:sp>
      <p:grpSp>
        <p:nvGrpSpPr>
          <p:cNvPr id="40" name="Group 39"/>
          <p:cNvGrpSpPr/>
          <p:nvPr/>
        </p:nvGrpSpPr>
        <p:grpSpPr>
          <a:xfrm>
            <a:off x="2410871" y="5507738"/>
            <a:ext cx="809514" cy="747677"/>
            <a:chOff x="2716789" y="4680761"/>
            <a:chExt cx="809514" cy="747677"/>
          </a:xfrm>
        </p:grpSpPr>
        <p:sp>
          <p:nvSpPr>
            <p:cNvPr id="41" name="Trapezoid 34"/>
            <p:cNvSpPr/>
            <p:nvPr/>
          </p:nvSpPr>
          <p:spPr>
            <a:xfrm>
              <a:off x="2754681" y="4680761"/>
              <a:ext cx="724723" cy="747677"/>
            </a:xfrm>
            <a:custGeom>
              <a:avLst/>
              <a:gdLst/>
              <a:ahLst/>
              <a:cxnLst/>
              <a:rect l="l" t="t" r="r" b="b"/>
              <a:pathLst>
                <a:path w="3136652" h="3048000">
                  <a:moveTo>
                    <a:pt x="3024077" y="330178"/>
                  </a:moveTo>
                  <a:lnTo>
                    <a:pt x="3136652" y="350520"/>
                  </a:lnTo>
                  <a:lnTo>
                    <a:pt x="2361070" y="3048000"/>
                  </a:lnTo>
                  <a:lnTo>
                    <a:pt x="0" y="2429286"/>
                  </a:lnTo>
                  <a:lnTo>
                    <a:pt x="2299158" y="2789395"/>
                  </a:lnTo>
                  <a:close/>
                  <a:moveTo>
                    <a:pt x="1196868" y="0"/>
                  </a:moveTo>
                  <a:lnTo>
                    <a:pt x="1399962" y="36699"/>
                  </a:lnTo>
                  <a:lnTo>
                    <a:pt x="1185963" y="19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Trapezoid 34"/>
            <p:cNvSpPr/>
            <p:nvPr/>
          </p:nvSpPr>
          <p:spPr>
            <a:xfrm>
              <a:off x="2731460" y="4728270"/>
              <a:ext cx="794843" cy="679140"/>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440139"/>
                <a:gd name="connsiteY0" fmla="*/ 2150110 h 2768600"/>
                <a:gd name="connsiteX1" fmla="*/ 1424375 w 3440139"/>
                <a:gd name="connsiteY1" fmla="*/ 0 h 2768600"/>
                <a:gd name="connsiteX2" fmla="*/ 3440139 w 3440139"/>
                <a:gd name="connsiteY2" fmla="*/ 338995 h 2768600"/>
                <a:gd name="connsiteX3" fmla="*/ 2561590 w 3440139"/>
                <a:gd name="connsiteY3" fmla="*/ 2768600 h 2768600"/>
                <a:gd name="connsiteX4" fmla="*/ 0 w 3440139"/>
                <a:gd name="connsiteY4" fmla="*/ 2150110 h 276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139" h="2768600">
                  <a:moveTo>
                    <a:pt x="0" y="2150110"/>
                  </a:moveTo>
                  <a:lnTo>
                    <a:pt x="1424375" y="0"/>
                  </a:lnTo>
                  <a:lnTo>
                    <a:pt x="3440139" y="338995"/>
                  </a:lnTo>
                  <a:lnTo>
                    <a:pt x="2561590" y="2768600"/>
                  </a:lnTo>
                  <a:lnTo>
                    <a:pt x="0" y="215011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pezoid 34"/>
            <p:cNvSpPr/>
            <p:nvPr/>
          </p:nvSpPr>
          <p:spPr>
            <a:xfrm>
              <a:off x="2724806" y="4728269"/>
              <a:ext cx="764238" cy="663952"/>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387019"/>
                <a:gd name="connsiteY0" fmla="*/ 2150110 h 2649537"/>
                <a:gd name="connsiteX1" fmla="*/ 1424375 w 3387019"/>
                <a:gd name="connsiteY1" fmla="*/ 0 h 2649537"/>
                <a:gd name="connsiteX2" fmla="*/ 3387019 w 3387019"/>
                <a:gd name="connsiteY2" fmla="*/ 254000 h 2649537"/>
                <a:gd name="connsiteX3" fmla="*/ 2409190 w 3387019"/>
                <a:gd name="connsiteY3" fmla="*/ 2649537 h 2649537"/>
                <a:gd name="connsiteX4" fmla="*/ 0 w 3387019"/>
                <a:gd name="connsiteY4" fmla="*/ 2150110 h 2649537"/>
                <a:gd name="connsiteX0" fmla="*/ 0 w 3387019"/>
                <a:gd name="connsiteY0" fmla="*/ 2150110 h 2706687"/>
                <a:gd name="connsiteX1" fmla="*/ 1424375 w 3387019"/>
                <a:gd name="connsiteY1" fmla="*/ 0 h 2706687"/>
                <a:gd name="connsiteX2" fmla="*/ 3387019 w 3387019"/>
                <a:gd name="connsiteY2" fmla="*/ 254000 h 2706687"/>
                <a:gd name="connsiteX3" fmla="*/ 2309178 w 3387019"/>
                <a:gd name="connsiteY3" fmla="*/ 2706687 h 2706687"/>
                <a:gd name="connsiteX4" fmla="*/ 0 w 3387019"/>
                <a:gd name="connsiteY4" fmla="*/ 2150110 h 2706687"/>
                <a:gd name="connsiteX0" fmla="*/ 0 w 3353682"/>
                <a:gd name="connsiteY0" fmla="*/ 2150110 h 2706687"/>
                <a:gd name="connsiteX1" fmla="*/ 1424375 w 3353682"/>
                <a:gd name="connsiteY1" fmla="*/ 0 h 2706687"/>
                <a:gd name="connsiteX2" fmla="*/ 3353682 w 3353682"/>
                <a:gd name="connsiteY2" fmla="*/ 339725 h 2706687"/>
                <a:gd name="connsiteX3" fmla="*/ 2309178 w 3353682"/>
                <a:gd name="connsiteY3" fmla="*/ 2706687 h 2706687"/>
                <a:gd name="connsiteX4" fmla="*/ 0 w 3353682"/>
                <a:gd name="connsiteY4" fmla="*/ 2150110 h 2706687"/>
                <a:gd name="connsiteX0" fmla="*/ 0 w 3275806"/>
                <a:gd name="connsiteY0" fmla="*/ 2158763 h 2706687"/>
                <a:gd name="connsiteX1" fmla="*/ 1346499 w 3275806"/>
                <a:gd name="connsiteY1" fmla="*/ 0 h 2706687"/>
                <a:gd name="connsiteX2" fmla="*/ 3275806 w 3275806"/>
                <a:gd name="connsiteY2" fmla="*/ 339725 h 2706687"/>
                <a:gd name="connsiteX3" fmla="*/ 2231302 w 3275806"/>
                <a:gd name="connsiteY3" fmla="*/ 2706687 h 2706687"/>
                <a:gd name="connsiteX4" fmla="*/ 0 w 3275806"/>
                <a:gd name="connsiteY4" fmla="*/ 2158763 h 2706687"/>
                <a:gd name="connsiteX0" fmla="*/ 0 w 3307675"/>
                <a:gd name="connsiteY0" fmla="*/ 2158763 h 2706687"/>
                <a:gd name="connsiteX1" fmla="*/ 1346499 w 3307675"/>
                <a:gd name="connsiteY1" fmla="*/ 0 h 2706687"/>
                <a:gd name="connsiteX2" fmla="*/ 3307675 w 3307675"/>
                <a:gd name="connsiteY2" fmla="*/ 445970 h 2706687"/>
                <a:gd name="connsiteX3" fmla="*/ 2231302 w 3307675"/>
                <a:gd name="connsiteY3" fmla="*/ 2706687 h 2706687"/>
                <a:gd name="connsiteX4" fmla="*/ 0 w 3307675"/>
                <a:gd name="connsiteY4" fmla="*/ 2158763 h 270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675" h="2706687">
                  <a:moveTo>
                    <a:pt x="0" y="2158763"/>
                  </a:moveTo>
                  <a:lnTo>
                    <a:pt x="1346499" y="0"/>
                  </a:lnTo>
                  <a:lnTo>
                    <a:pt x="3307675" y="445970"/>
                  </a:lnTo>
                  <a:lnTo>
                    <a:pt x="2231302" y="2706687"/>
                  </a:lnTo>
                  <a:lnTo>
                    <a:pt x="0" y="215876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Trapezoid 34"/>
            <p:cNvSpPr/>
            <p:nvPr/>
          </p:nvSpPr>
          <p:spPr>
            <a:xfrm>
              <a:off x="2716789" y="4681384"/>
              <a:ext cx="777344" cy="680698"/>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32528"/>
                <a:gd name="connsiteY0" fmla="*/ 2378710 h 2774950"/>
                <a:gd name="connsiteX1" fmla="*/ 1360875 w 3332528"/>
                <a:gd name="connsiteY1" fmla="*/ 0 h 2774950"/>
                <a:gd name="connsiteX2" fmla="*/ 3332528 w 3332528"/>
                <a:gd name="connsiteY2" fmla="*/ 191892 h 2774950"/>
                <a:gd name="connsiteX3" fmla="*/ 2529840 w 3332528"/>
                <a:gd name="connsiteY3" fmla="*/ 2774950 h 2774950"/>
                <a:gd name="connsiteX4" fmla="*/ 0 w 3332528"/>
                <a:gd name="connsiteY4" fmla="*/ 2378710 h 2774950"/>
                <a:gd name="connsiteX0" fmla="*/ 0 w 3364401"/>
                <a:gd name="connsiteY0" fmla="*/ 2378710 h 2774950"/>
                <a:gd name="connsiteX1" fmla="*/ 1360875 w 3364401"/>
                <a:gd name="connsiteY1" fmla="*/ 0 h 2774950"/>
                <a:gd name="connsiteX2" fmla="*/ 3364401 w 3364401"/>
                <a:gd name="connsiteY2" fmla="*/ 213143 h 2774950"/>
                <a:gd name="connsiteX3" fmla="*/ 2529840 w 3364401"/>
                <a:gd name="connsiteY3" fmla="*/ 2774950 h 2774950"/>
                <a:gd name="connsiteX4" fmla="*/ 0 w 3364401"/>
                <a:gd name="connsiteY4" fmla="*/ 2378710 h 2774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401" h="2774950">
                  <a:moveTo>
                    <a:pt x="0" y="2378710"/>
                  </a:moveTo>
                  <a:lnTo>
                    <a:pt x="1360875" y="0"/>
                  </a:lnTo>
                  <a:lnTo>
                    <a:pt x="3364401" y="213143"/>
                  </a:lnTo>
                  <a:lnTo>
                    <a:pt x="2529840" y="2774950"/>
                  </a:lnTo>
                  <a:lnTo>
                    <a:pt x="0" y="237871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p:cNvSpPr txBox="1"/>
            <p:nvPr/>
          </p:nvSpPr>
          <p:spPr>
            <a:xfrm rot="507875">
              <a:off x="2910110" y="4766391"/>
              <a:ext cx="464871" cy="400110"/>
            </a:xfrm>
            <a:prstGeom prst="rect">
              <a:avLst/>
            </a:prstGeom>
            <a:noFill/>
          </p:spPr>
          <p:txBody>
            <a:bodyPr wrap="none" lIns="0" rIns="0" rtlCol="0">
              <a:spAutoFit/>
              <a:scene3d>
                <a:camera prst="isometricOffAxis2Top">
                  <a:rot lat="20382258" lon="1927659" rev="20873810"/>
                </a:camera>
                <a:lightRig rig="threePt" dir="t"/>
              </a:scene3d>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8272"/>
                  </a:solidFill>
                  <a:effectLst/>
                  <a:uLnTx/>
                  <a:uFillTx/>
                  <a:latin typeface="Segoe UI"/>
                  <a:ea typeface="+mn-ea"/>
                  <a:cs typeface="+mn-cs"/>
                </a:rPr>
                <a:t>Module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8272"/>
                  </a:solidFill>
                  <a:effectLst/>
                  <a:uLnTx/>
                  <a:uFillTx/>
                  <a:latin typeface="Segoe UI"/>
                  <a:ea typeface="+mn-ea"/>
                  <a:cs typeface="+mn-cs"/>
                </a:rPr>
                <a:t>5</a:t>
              </a:r>
            </a:p>
          </p:txBody>
        </p:sp>
      </p:grpSp>
      <p:sp>
        <p:nvSpPr>
          <p:cNvPr id="66" name="Rectangle 65"/>
          <p:cNvSpPr/>
          <p:nvPr/>
        </p:nvSpPr>
        <p:spPr>
          <a:xfrm>
            <a:off x="4805248" y="1201573"/>
            <a:ext cx="2099199" cy="1673603"/>
          </a:xfrm>
          <a:prstGeom prst="rect">
            <a:avLst/>
          </a:prstGeom>
          <a:solidFill>
            <a:srgbClr val="FFFFFF">
              <a:lumMod val="85000"/>
            </a:srgbClr>
          </a:solidFill>
        </p:spPr>
        <p:txBody>
          <a:bodyPr wrap="square" lIns="137160" tIns="91440" rIns="13716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67" name="Oval 66"/>
          <p:cNvSpPr/>
          <p:nvPr/>
        </p:nvSpPr>
        <p:spPr>
          <a:xfrm>
            <a:off x="5103564" y="760958"/>
            <a:ext cx="2554833" cy="2554833"/>
          </a:xfrm>
          <a:prstGeom prst="ellipse">
            <a:avLst/>
          </a:prstGeom>
          <a:solidFill>
            <a:srgbClr val="008272"/>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mn-cs"/>
              </a:rPr>
              <a:t>Module</a:t>
            </a:r>
          </a:p>
        </p:txBody>
      </p:sp>
      <p:sp>
        <p:nvSpPr>
          <p:cNvPr id="68" name="Rectangle 67"/>
          <p:cNvSpPr/>
          <p:nvPr/>
        </p:nvSpPr>
        <p:spPr>
          <a:xfrm>
            <a:off x="5267" y="1201573"/>
            <a:ext cx="4799981" cy="1673602"/>
          </a:xfrm>
          <a:prstGeom prst="rect">
            <a:avLst/>
          </a:prstGeom>
          <a:solidFill>
            <a:srgbClr val="008272"/>
          </a:solidFill>
        </p:spPr>
        <p:txBody>
          <a:bodyPr wrap="square" lIns="186521" tIns="93260" bIns="93260" anchor="ctr">
            <a:noAutofit/>
          </a:bodyPr>
          <a:lstStyle/>
          <a:p>
            <a:pPr lvl="0" defTabSz="914400">
              <a:lnSpc>
                <a:spcPct val="90000"/>
              </a:lnSpc>
            </a:pPr>
            <a:r>
              <a:rPr lang="en-US" sz="4400" spc="-102" dirty="0">
                <a:ln w="3175">
                  <a:noFill/>
                </a:ln>
                <a:solidFill>
                  <a:srgbClr val="FFFFFF"/>
                </a:solidFill>
                <a:latin typeface="Segoe UI Light"/>
                <a:cs typeface="Segoe UI" pitchFamily="34" charset="0"/>
              </a:rPr>
              <a:t>Hands-on Lab</a:t>
            </a:r>
          </a:p>
        </p:txBody>
      </p:sp>
      <p:sp>
        <p:nvSpPr>
          <p:cNvPr id="69" name="TextBox 68"/>
          <p:cNvSpPr txBox="1"/>
          <p:nvPr/>
        </p:nvSpPr>
        <p:spPr>
          <a:xfrm>
            <a:off x="5744267" y="891731"/>
            <a:ext cx="1149995" cy="1957459"/>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4</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spTree>
    <p:extLst>
      <p:ext uri="{BB962C8B-B14F-4D97-AF65-F5344CB8AC3E}">
        <p14:creationId xmlns:p14="http://schemas.microsoft.com/office/powerpoint/2010/main" val="257711212"/>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F1052C-D65E-4B5F-BB67-B5C3B0E48E4B}"/>
              </a:ext>
            </a:extLst>
          </p:cNvPr>
          <p:cNvSpPr txBox="1"/>
          <p:nvPr/>
        </p:nvSpPr>
        <p:spPr>
          <a:xfrm>
            <a:off x="386936" y="135553"/>
            <a:ext cx="11662603" cy="625684"/>
          </a:xfrm>
          <a:prstGeom prst="rect">
            <a:avLst/>
          </a:prstGeom>
          <a:noFill/>
        </p:spPr>
        <p:txBody>
          <a:bodyPr wrap="square" rtlCol="0">
            <a:spAutoFit/>
          </a:bodyPr>
          <a:lstStyle/>
          <a:p>
            <a:pPr algn="ctr" defTabSz="932341">
              <a:defRPr/>
            </a:pPr>
            <a:r>
              <a:rPr lang="en-US" sz="3466" b="1" dirty="0">
                <a:solidFill>
                  <a:prstClr val="black"/>
                </a:solidFill>
                <a:latin typeface="Segoe UI Light" panose="020B0502040204020203" pitchFamily="34" charset="0"/>
                <a:cs typeface="Segoe UI Light" panose="020B0502040204020203" pitchFamily="34" charset="0"/>
              </a:rPr>
              <a:t>Save Outlook Attachments into Drobox</a:t>
            </a:r>
            <a:endParaRPr lang="en-US" sz="3466" dirty="0">
              <a:solidFill>
                <a:prstClr val="black"/>
              </a:solidFill>
              <a:latin typeface="Segoe UI Light" panose="020B0502040204020203" pitchFamily="34" charset="0"/>
              <a:cs typeface="Segoe UI Light" panose="020B0502040204020203" pitchFamily="34" charset="0"/>
            </a:endParaRPr>
          </a:p>
        </p:txBody>
      </p:sp>
      <p:pic>
        <p:nvPicPr>
          <p:cNvPr id="7" name="Picture 6">
            <a:extLst>
              <a:ext uri="{FF2B5EF4-FFF2-40B4-BE49-F238E27FC236}">
                <a16:creationId xmlns:a16="http://schemas.microsoft.com/office/drawing/2014/main" id="{857F61F2-1A05-406E-AFFC-280C33FC5F93}"/>
              </a:ext>
            </a:extLst>
          </p:cNvPr>
          <p:cNvPicPr>
            <a:picLocks noChangeAspect="1"/>
          </p:cNvPicPr>
          <p:nvPr/>
        </p:nvPicPr>
        <p:blipFill>
          <a:blip r:embed="rId2"/>
          <a:stretch>
            <a:fillRect/>
          </a:stretch>
        </p:blipFill>
        <p:spPr>
          <a:xfrm>
            <a:off x="3830919" y="1506086"/>
            <a:ext cx="4494803" cy="3920646"/>
          </a:xfrm>
          <a:prstGeom prst="rect">
            <a:avLst/>
          </a:prstGeom>
        </p:spPr>
      </p:pic>
      <p:sp>
        <p:nvSpPr>
          <p:cNvPr id="12" name="TextBox 11">
            <a:extLst>
              <a:ext uri="{FF2B5EF4-FFF2-40B4-BE49-F238E27FC236}">
                <a16:creationId xmlns:a16="http://schemas.microsoft.com/office/drawing/2014/main" id="{ACDD379D-1FCE-43B2-9006-B6C97A1ED7F8}"/>
              </a:ext>
            </a:extLst>
          </p:cNvPr>
          <p:cNvSpPr txBox="1"/>
          <p:nvPr/>
        </p:nvSpPr>
        <p:spPr>
          <a:xfrm>
            <a:off x="562153" y="5691621"/>
            <a:ext cx="11312168" cy="1021498"/>
          </a:xfrm>
          <a:prstGeom prst="rect">
            <a:avLst/>
          </a:prstGeom>
          <a:noFill/>
        </p:spPr>
        <p:txBody>
          <a:bodyPr wrap="square" rtlCol="0">
            <a:spAutoFit/>
          </a:bodyPr>
          <a:lstStyle/>
          <a:p>
            <a:pPr algn="ctr" defTabSz="932228">
              <a:defRPr/>
            </a:pPr>
            <a:r>
              <a:rPr lang="en-US" sz="3998" b="1" dirty="0">
                <a:solidFill>
                  <a:srgbClr val="505050"/>
                </a:solidFill>
                <a:latin typeface="Segoe UI Light" panose="020B0502040204020203" pitchFamily="34" charset="0"/>
                <a:cs typeface="Segoe UI Light" panose="020B0502040204020203" pitchFamily="34" charset="0"/>
              </a:rPr>
              <a:t>Microsoft Flow</a:t>
            </a:r>
            <a:endParaRPr lang="en-US" sz="3998" dirty="0">
              <a:solidFill>
                <a:srgbClr val="505050"/>
              </a:solidFill>
              <a:latin typeface="Segoe UI Light" panose="020B0502040204020203" pitchFamily="34" charset="0"/>
              <a:cs typeface="Segoe UI Light" panose="020B0502040204020203" pitchFamily="34" charset="0"/>
            </a:endParaRPr>
          </a:p>
          <a:p>
            <a:pPr algn="ctr" defTabSz="932228">
              <a:defRPr/>
            </a:pPr>
            <a:r>
              <a:rPr lang="en-US" sz="2040" i="1" dirty="0">
                <a:solidFill>
                  <a:srgbClr val="505050"/>
                </a:solidFill>
                <a:latin typeface="Segoe UI Light" panose="020B0502040204020203" pitchFamily="34" charset="0"/>
                <a:cs typeface="Segoe UI Light" panose="020B0502040204020203" pitchFamily="34" charset="0"/>
              </a:rPr>
              <a:t>https://docs.microsoft.com/en-us/learn/modules/get-started-with-flow/2-create-first-flow</a:t>
            </a:r>
          </a:p>
        </p:txBody>
      </p:sp>
    </p:spTree>
    <p:extLst>
      <p:ext uri="{BB962C8B-B14F-4D97-AF65-F5344CB8AC3E}">
        <p14:creationId xmlns:p14="http://schemas.microsoft.com/office/powerpoint/2010/main" val="388806986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F1052C-D65E-4B5F-BB67-B5C3B0E48E4B}"/>
              </a:ext>
            </a:extLst>
          </p:cNvPr>
          <p:cNvSpPr txBox="1"/>
          <p:nvPr/>
        </p:nvSpPr>
        <p:spPr>
          <a:xfrm>
            <a:off x="386936" y="135553"/>
            <a:ext cx="11662603" cy="625684"/>
          </a:xfrm>
          <a:prstGeom prst="rect">
            <a:avLst/>
          </a:prstGeom>
          <a:noFill/>
        </p:spPr>
        <p:txBody>
          <a:bodyPr wrap="square" rtlCol="0">
            <a:spAutoFit/>
          </a:bodyPr>
          <a:lstStyle/>
          <a:p>
            <a:pPr algn="ctr" defTabSz="932341">
              <a:defRPr/>
            </a:pPr>
            <a:r>
              <a:rPr lang="en-US" sz="3466" b="1" dirty="0">
                <a:solidFill>
                  <a:prstClr val="black"/>
                </a:solidFill>
                <a:latin typeface="Segoe UI Light" panose="020B0502040204020203" pitchFamily="34" charset="0"/>
                <a:cs typeface="Segoe UI Light" panose="020B0502040204020203" pitchFamily="34" charset="0"/>
              </a:rPr>
              <a:t>My Flow Button Notification</a:t>
            </a:r>
            <a:endParaRPr lang="en-US" sz="3466" dirty="0">
              <a:solidFill>
                <a:prstClr val="black"/>
              </a:solidFill>
              <a:latin typeface="Segoe UI Light" panose="020B0502040204020203" pitchFamily="34" charset="0"/>
              <a:cs typeface="Segoe UI Light" panose="020B0502040204020203" pitchFamily="34" charset="0"/>
            </a:endParaRPr>
          </a:p>
        </p:txBody>
      </p:sp>
      <p:pic>
        <p:nvPicPr>
          <p:cNvPr id="7" name="Picture 6">
            <a:extLst>
              <a:ext uri="{FF2B5EF4-FFF2-40B4-BE49-F238E27FC236}">
                <a16:creationId xmlns:a16="http://schemas.microsoft.com/office/drawing/2014/main" id="{857F61F2-1A05-406E-AFFC-280C33FC5F93}"/>
              </a:ext>
            </a:extLst>
          </p:cNvPr>
          <p:cNvPicPr>
            <a:picLocks noChangeAspect="1"/>
          </p:cNvPicPr>
          <p:nvPr/>
        </p:nvPicPr>
        <p:blipFill>
          <a:blip r:embed="rId2"/>
          <a:stretch>
            <a:fillRect/>
          </a:stretch>
        </p:blipFill>
        <p:spPr>
          <a:xfrm>
            <a:off x="3830919" y="1506086"/>
            <a:ext cx="4494803" cy="3920646"/>
          </a:xfrm>
          <a:prstGeom prst="rect">
            <a:avLst/>
          </a:prstGeom>
        </p:spPr>
      </p:pic>
      <p:sp>
        <p:nvSpPr>
          <p:cNvPr id="12" name="TextBox 11">
            <a:extLst>
              <a:ext uri="{FF2B5EF4-FFF2-40B4-BE49-F238E27FC236}">
                <a16:creationId xmlns:a16="http://schemas.microsoft.com/office/drawing/2014/main" id="{ACDD379D-1FCE-43B2-9006-B6C97A1ED7F8}"/>
              </a:ext>
            </a:extLst>
          </p:cNvPr>
          <p:cNvSpPr txBox="1"/>
          <p:nvPr/>
        </p:nvSpPr>
        <p:spPr>
          <a:xfrm>
            <a:off x="562153" y="5691621"/>
            <a:ext cx="11312168" cy="1021498"/>
          </a:xfrm>
          <a:prstGeom prst="rect">
            <a:avLst/>
          </a:prstGeom>
          <a:noFill/>
        </p:spPr>
        <p:txBody>
          <a:bodyPr wrap="square" rtlCol="0">
            <a:spAutoFit/>
          </a:bodyPr>
          <a:lstStyle/>
          <a:p>
            <a:pPr algn="ctr" defTabSz="932228">
              <a:defRPr/>
            </a:pPr>
            <a:r>
              <a:rPr lang="en-US" sz="3998" b="1" dirty="0">
                <a:solidFill>
                  <a:srgbClr val="505050"/>
                </a:solidFill>
                <a:latin typeface="Segoe UI Light" panose="020B0502040204020203" pitchFamily="34" charset="0"/>
                <a:cs typeface="Segoe UI Light" panose="020B0502040204020203" pitchFamily="34" charset="0"/>
              </a:rPr>
              <a:t>Microsoft Flow</a:t>
            </a:r>
            <a:endParaRPr lang="en-US" sz="3998" dirty="0">
              <a:solidFill>
                <a:srgbClr val="505050"/>
              </a:solidFill>
              <a:latin typeface="Segoe UI Light" panose="020B0502040204020203" pitchFamily="34" charset="0"/>
              <a:cs typeface="Segoe UI Light" panose="020B0502040204020203" pitchFamily="34" charset="0"/>
            </a:endParaRPr>
          </a:p>
          <a:p>
            <a:pPr algn="ctr" defTabSz="932228">
              <a:defRPr/>
            </a:pPr>
            <a:r>
              <a:rPr lang="en-US" sz="2040" i="1" dirty="0">
                <a:solidFill>
                  <a:srgbClr val="505050"/>
                </a:solidFill>
                <a:latin typeface="Segoe UI Light" panose="020B0502040204020203" pitchFamily="34" charset="0"/>
                <a:cs typeface="Segoe UI Light" panose="020B0502040204020203" pitchFamily="34" charset="0"/>
              </a:rPr>
              <a:t>https://docs.microsoft.com/en-us/learn/modules/get-started-with-flow/2-create-first-flow</a:t>
            </a:r>
          </a:p>
        </p:txBody>
      </p:sp>
    </p:spTree>
    <p:extLst>
      <p:ext uri="{BB962C8B-B14F-4D97-AF65-F5344CB8AC3E}">
        <p14:creationId xmlns:p14="http://schemas.microsoft.com/office/powerpoint/2010/main" val="48985670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4" t="7772" r="555" b="8616"/>
          <a:stretch/>
        </p:blipFill>
        <p:spPr>
          <a:xfrm>
            <a:off x="-118466" y="-103138"/>
            <a:ext cx="12601400" cy="7128792"/>
          </a:xfrm>
          <a:prstGeom prst="rect">
            <a:avLst/>
          </a:prstGeom>
        </p:spPr>
      </p:pic>
      <p:sp>
        <p:nvSpPr>
          <p:cNvPr id="3" name="Title 7"/>
          <p:cNvSpPr txBox="1">
            <a:spLocks/>
          </p:cNvSpPr>
          <p:nvPr/>
        </p:nvSpPr>
        <p:spPr>
          <a:xfrm>
            <a:off x="2251942" y="2417142"/>
            <a:ext cx="7926735"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rPr>
              <a:t>ANY</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pt-PT" sz="8000" b="0" i="0" u="none" strike="noStrike" kern="1200" cap="none" spc="-102" normalizeH="0" baseline="0" noProof="0" dirty="0">
                <a:ln w="3175">
                  <a:noFill/>
                </a:ln>
                <a:solidFill>
                  <a:srgbClr val="ED7D31"/>
                </a:solidFill>
                <a:effectLst/>
                <a:uLnTx/>
                <a:uFillTx/>
                <a:latin typeface="Eraser" pitchFamily="2" charset="0"/>
                <a:ea typeface="PWChalk" panose="02000603000000000000" pitchFamily="2" charset="0"/>
                <a:cs typeface="Segoe UI" pitchFamily="34" charset="0"/>
              </a:rPr>
              <a:t>QUESTIONS</a:t>
            </a:r>
            <a:endParaRPr kumimoji="0" lang="pt-PT" sz="8000" b="0" i="0" u="none" strike="noStrike" kern="1200" cap="none" spc="-102" normalizeH="0" baseline="0" noProof="0" dirty="0">
              <a:ln w="3175">
                <a:noFill/>
              </a:ln>
              <a:solidFill>
                <a:srgbClr val="FFFFFF"/>
              </a:solidFill>
              <a:effectLst/>
              <a:uLnTx/>
              <a:uFillTx/>
              <a:latin typeface="Eraser" pitchFamily="2" charset="0"/>
              <a:ea typeface="PWChalk" panose="02000603000000000000" pitchFamily="2" charset="0"/>
              <a:cs typeface="Segoe UI" pitchFamily="34" charset="0"/>
            </a:endParaRPr>
          </a:p>
        </p:txBody>
      </p:sp>
      <p:sp>
        <p:nvSpPr>
          <p:cNvPr id="6" name="Title 7"/>
          <p:cNvSpPr txBox="1">
            <a:spLocks/>
          </p:cNvSpPr>
          <p:nvPr/>
        </p:nvSpPr>
        <p:spPr>
          <a:xfrm>
            <a:off x="8732662" y="2489150"/>
            <a:ext cx="1008112" cy="11874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rPr>
              <a:t>?</a:t>
            </a:r>
            <a:endParaRPr kumimoji="0" lang="pt-PT" sz="16600" b="0" i="0" u="none" strike="noStrike" kern="1200" cap="none" spc="-102" normalizeH="0" baseline="0" noProof="0" dirty="0">
              <a:ln w="3175">
                <a:noFill/>
              </a:ln>
              <a:solidFill>
                <a:srgbClr val="FFFFFF"/>
              </a:solidFill>
              <a:effectLst/>
              <a:uLnTx/>
              <a:uFillTx/>
              <a:latin typeface="Clementine Sketch" panose="02000000000000000000" pitchFamily="2" charset="0"/>
              <a:ea typeface="PWChalk" panose="02000603000000000000" pitchFamily="2" charset="0"/>
              <a:cs typeface="Segoe UI"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
        <p:nvSpPr>
          <p:cNvPr id="8" name="Rectangle 7"/>
          <p:cNvSpPr/>
          <p:nvPr/>
        </p:nvSpPr>
        <p:spPr bwMode="gray">
          <a:xfrm flipH="1">
            <a:off x="6721895" y="4937422"/>
            <a:ext cx="5090930" cy="421649"/>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9" name="Rectangle 8"/>
          <p:cNvSpPr/>
          <p:nvPr/>
        </p:nvSpPr>
        <p:spPr bwMode="gray">
          <a:xfrm flipH="1">
            <a:off x="7484496" y="5106129"/>
            <a:ext cx="4998437"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
        <p:nvSpPr>
          <p:cNvPr id="10" name="Rectangle 9"/>
          <p:cNvSpPr/>
          <p:nvPr/>
        </p:nvSpPr>
        <p:spPr bwMode="gray">
          <a:xfrm flipH="1">
            <a:off x="7240049" y="5478739"/>
            <a:ext cx="5072801" cy="417913"/>
          </a:xfrm>
          <a:prstGeom prst="rect">
            <a:avLst/>
          </a:prstGeom>
          <a:solidFill>
            <a:srgbClr val="ED7D31">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505050">
                      <a:lumMod val="50000"/>
                    </a:srgbClr>
                  </a:gs>
                  <a:gs pos="100000">
                    <a:srgbClr val="505050">
                      <a:lumMod val="50000"/>
                    </a:srgbClr>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92660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50" fill="hold"/>
                                        <p:tgtEl>
                                          <p:spTgt spid="8"/>
                                        </p:tgtEl>
                                        <p:attrNameLst>
                                          <p:attrName>ppt_x</p:attrName>
                                        </p:attrNameLst>
                                      </p:cBhvr>
                                      <p:tavLst>
                                        <p:tav tm="0">
                                          <p:val>
                                            <p:strVal val="1+#ppt_w/2"/>
                                          </p:val>
                                        </p:tav>
                                        <p:tav tm="100000">
                                          <p:val>
                                            <p:strVal val="#ppt_x"/>
                                          </p:val>
                                        </p:tav>
                                      </p:tavLst>
                                    </p:anim>
                                    <p:anim calcmode="lin" valueType="num">
                                      <p:cBhvr additive="base">
                                        <p:cTn id="8" dur="8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850" fill="hold"/>
                                        <p:tgtEl>
                                          <p:spTgt spid="10"/>
                                        </p:tgtEl>
                                        <p:attrNameLst>
                                          <p:attrName>ppt_x</p:attrName>
                                        </p:attrNameLst>
                                      </p:cBhvr>
                                      <p:tavLst>
                                        <p:tav tm="0">
                                          <p:val>
                                            <p:strVal val="1+#ppt_w/2"/>
                                          </p:val>
                                        </p:tav>
                                        <p:tav tm="100000">
                                          <p:val>
                                            <p:strVal val="#ppt_x"/>
                                          </p:val>
                                        </p:tav>
                                      </p:tavLst>
                                    </p:anim>
                                    <p:anim calcmode="lin" valueType="num">
                                      <p:cBhvr additive="base">
                                        <p:cTn id="12" dur="8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850" fill="hold"/>
                                        <p:tgtEl>
                                          <p:spTgt spid="9"/>
                                        </p:tgtEl>
                                        <p:attrNameLst>
                                          <p:attrName>ppt_x</p:attrName>
                                        </p:attrNameLst>
                                      </p:cBhvr>
                                      <p:tavLst>
                                        <p:tav tm="0">
                                          <p:val>
                                            <p:strVal val="0-#ppt_w/2"/>
                                          </p:val>
                                        </p:tav>
                                        <p:tav tm="100000">
                                          <p:val>
                                            <p:strVal val="#ppt_x"/>
                                          </p:val>
                                        </p:tav>
                                      </p:tavLst>
                                    </p:anim>
                                    <p:anim calcmode="lin" valueType="num">
                                      <p:cBhvr additive="base">
                                        <p:cTn id="16"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23" name="Rectangle 29"/>
          <p:cNvSpPr/>
          <p:nvPr/>
        </p:nvSpPr>
        <p:spPr bwMode="auto">
          <a:xfrm>
            <a:off x="2" y="0"/>
            <a:ext cx="7578670" cy="6994525"/>
          </a:xfrm>
          <a:prstGeom prst="rect">
            <a:avLst/>
          </a:prstGeom>
          <a:gradFill flip="none" rotWithShape="1">
            <a:gsLst>
              <a:gs pos="0">
                <a:schemeClr val="bg1">
                  <a:alpha val="90000"/>
                </a:schemeClr>
              </a:gs>
              <a:gs pos="100000">
                <a:schemeClr val="bg1">
                  <a:alpha val="0"/>
                </a:schemeClr>
              </a:gs>
              <a:gs pos="78000">
                <a:schemeClr val="bg1">
                  <a:alpha val="7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Flowchart: Process 8"/>
          <p:cNvSpPr/>
          <p:nvPr/>
        </p:nvSpPr>
        <p:spPr bwMode="auto">
          <a:xfrm>
            <a:off x="485776" y="4145334"/>
            <a:ext cx="6510112" cy="2286000"/>
          </a:xfrm>
          <a:prstGeom prst="flowChartProcess">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600" dirty="0">
                <a:solidFill>
                  <a:srgbClr val="FFFFFF"/>
                </a:solidFill>
                <a:latin typeface="Segoe UI Light"/>
                <a:ea typeface="Segoe UI" pitchFamily="34" charset="0"/>
                <a:cs typeface="Segoe UI" pitchFamily="34" charset="0"/>
              </a:rPr>
              <a:t>Get started </a:t>
            </a:r>
            <a:endParaRPr lang="en-US" sz="2600" dirty="0" smtClean="0">
              <a:solidFill>
                <a:srgbClr val="FFFFFF"/>
              </a:solidFill>
              <a:latin typeface="Segoe UI Light"/>
              <a:ea typeface="Segoe UI" pitchFamily="34" charset="0"/>
              <a:cs typeface="Segoe UI" pitchFamily="34" charset="0"/>
            </a:endParaRPr>
          </a:p>
          <a:p>
            <a:pPr lvl="0" defTabSz="932472" fontAlgn="base">
              <a:spcBef>
                <a:spcPct val="0"/>
              </a:spcBef>
              <a:spcAft>
                <a:spcPct val="0"/>
              </a:spcAft>
              <a:defRPr/>
            </a:pPr>
            <a:r>
              <a:rPr lang="en-US" sz="2600" dirty="0" smtClean="0">
                <a:solidFill>
                  <a:srgbClr val="FFFFFF"/>
                </a:solidFill>
                <a:latin typeface="Segoe UI Light"/>
                <a:ea typeface="Segoe UI" pitchFamily="34" charset="0"/>
                <a:cs typeface="Segoe UI" pitchFamily="34" charset="0"/>
              </a:rPr>
              <a:t>with </a:t>
            </a:r>
          </a:p>
          <a:p>
            <a:pPr lvl="0" defTabSz="932472" fontAlgn="base">
              <a:spcBef>
                <a:spcPct val="0"/>
              </a:spcBef>
              <a:spcAft>
                <a:spcPct val="0"/>
              </a:spcAft>
              <a:defRPr/>
            </a:pPr>
            <a:r>
              <a:rPr lang="en-US" sz="2600" dirty="0" smtClean="0">
                <a:solidFill>
                  <a:srgbClr val="FFFFFF"/>
                </a:solidFill>
                <a:latin typeface="Segoe UI Light"/>
                <a:ea typeface="Segoe UI" pitchFamily="34" charset="0"/>
                <a:cs typeface="Segoe UI" pitchFamily="34" charset="0"/>
              </a:rPr>
              <a:t>Microsoft </a:t>
            </a:r>
          </a:p>
          <a:p>
            <a:pPr lvl="0" defTabSz="932472" fontAlgn="base">
              <a:spcBef>
                <a:spcPct val="0"/>
              </a:spcBef>
              <a:spcAft>
                <a:spcPct val="0"/>
              </a:spcAft>
              <a:defRPr/>
            </a:pPr>
            <a:r>
              <a:rPr lang="en-US" sz="2600" dirty="0" smtClean="0">
                <a:solidFill>
                  <a:srgbClr val="FFFFFF"/>
                </a:solidFill>
                <a:latin typeface="Segoe UI Light"/>
                <a:ea typeface="Segoe UI" pitchFamily="34" charset="0"/>
                <a:cs typeface="Segoe UI" pitchFamily="34" charset="0"/>
              </a:rPr>
              <a:t>Flow</a:t>
            </a:r>
            <a:endParaRPr kumimoji="0" lang="en-US" sz="26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 name="TextBox 10"/>
          <p:cNvSpPr txBox="1"/>
          <p:nvPr/>
        </p:nvSpPr>
        <p:spPr>
          <a:xfrm>
            <a:off x="3365718" y="4145334"/>
            <a:ext cx="3538729" cy="2286000"/>
          </a:xfrm>
          <a:prstGeom prst="rect">
            <a:avLst/>
          </a:prstGeom>
          <a:solidFill>
            <a:schemeClr val="bg1">
              <a:lumMod val="95000"/>
            </a:schemeClr>
          </a:solidFill>
        </p:spPr>
        <p:txBody>
          <a:bodyPr wrap="square" lIns="137160" tIns="91440" rIns="137160" bIns="91440" rtlCol="0" anchor="ctr">
            <a:no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68217A"/>
                </a:solidFill>
                <a:effectLst/>
                <a:uLnTx/>
                <a:uFillTx/>
                <a:latin typeface="Segoe UI"/>
                <a:ea typeface="+mn-ea"/>
                <a:cs typeface="+mn-cs"/>
              </a:rPr>
              <a:t>What</a:t>
            </a:r>
            <a:r>
              <a:rPr kumimoji="0" lang="en-US" sz="1800" b="0" i="0" u="none" strike="noStrike" kern="1200" cap="none" spc="0" normalizeH="0" noProof="0" dirty="0" smtClean="0">
                <a:ln>
                  <a:noFill/>
                </a:ln>
                <a:solidFill>
                  <a:srgbClr val="68217A"/>
                </a:solidFill>
                <a:effectLst/>
                <a:uLnTx/>
                <a:uFillTx/>
                <a:latin typeface="Segoe UI"/>
                <a:ea typeface="+mn-ea"/>
                <a:cs typeface="+mn-cs"/>
              </a:rPr>
              <a:t> is Flow?</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68217A"/>
                </a:solidFill>
                <a:effectLst/>
                <a:uLnTx/>
                <a:uFillTx/>
                <a:latin typeface="Segoe UI"/>
                <a:ea typeface="+mn-ea"/>
                <a:cs typeface="+mn-cs"/>
              </a:rPr>
              <a:t>Where </a:t>
            </a:r>
            <a:r>
              <a:rPr lang="en-US" dirty="0" smtClean="0">
                <a:solidFill>
                  <a:srgbClr val="68217A"/>
                </a:solidFill>
                <a:latin typeface="Segoe UI"/>
              </a:rPr>
              <a:t>can I use it?</a:t>
            </a: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68217A"/>
                </a:solidFill>
                <a:effectLst/>
                <a:uLnTx/>
                <a:uFillTx/>
                <a:latin typeface="Segoe UI"/>
                <a:ea typeface="+mn-ea"/>
                <a:cs typeface="+mn-cs"/>
              </a:rPr>
              <a:t>Using</a:t>
            </a:r>
            <a:r>
              <a:rPr kumimoji="0" lang="en-US" sz="1800" b="0" i="0" u="none" strike="noStrike" kern="1200" cap="none" spc="0" normalizeH="0" noProof="0" dirty="0" smtClean="0">
                <a:ln>
                  <a:noFill/>
                </a:ln>
                <a:solidFill>
                  <a:srgbClr val="68217A"/>
                </a:solidFill>
                <a:effectLst/>
                <a:uLnTx/>
                <a:uFillTx/>
                <a:latin typeface="Segoe UI"/>
                <a:ea typeface="+mn-ea"/>
                <a:cs typeface="+mn-cs"/>
              </a:rPr>
              <a:t> Flow</a:t>
            </a:r>
            <a:endParaRPr kumimoji="0" lang="en-US" sz="1800" b="0" i="0" u="none" strike="noStrike" kern="1200" cap="none" spc="0" normalizeH="0" baseline="0" noProof="0" dirty="0">
              <a:ln>
                <a:noFill/>
              </a:ln>
              <a:solidFill>
                <a:srgbClr val="68217A"/>
              </a:solidFill>
              <a:effectLst/>
              <a:uLnTx/>
              <a:uFillTx/>
              <a:latin typeface="Segoe UI"/>
              <a:ea typeface="+mn-ea"/>
              <a:cs typeface="+mn-cs"/>
            </a:endParaRPr>
          </a:p>
        </p:txBody>
      </p:sp>
      <p:sp>
        <p:nvSpPr>
          <p:cNvPr id="3" name="Slide Number Placeholder 2"/>
          <p:cNvSpPr>
            <a:spLocks noGrp="1"/>
          </p:cNvSpPr>
          <p:nvPr>
            <p:ph type="sldNum" sz="quarter"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7258FFF-F925-446B-8502-81C933981705}" type="slidenum">
              <a:rPr kumimoji="0" lang="en-US" sz="1800" b="0" i="0" u="none" strike="noStrike" kern="1200" cap="none" spc="0" normalizeH="0" baseline="0" noProof="0" smtClean="0">
                <a:ln>
                  <a:noFill/>
                </a:ln>
                <a:solidFill>
                  <a:sysClr val="windowText" lastClr="000000"/>
                </a:solidFill>
                <a:effectLst/>
                <a:uLnTx/>
                <a:uFillTx/>
                <a:latin typeface="Segoe U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sysClr val="windowText" lastClr="000000"/>
              </a:solidFill>
              <a:effectLst/>
              <a:uLnTx/>
              <a:uFillTx/>
              <a:latin typeface="Segoe UI"/>
              <a:ea typeface="+mn-ea"/>
              <a:cs typeface="+mn-cs"/>
            </a:endParaRPr>
          </a:p>
        </p:txBody>
      </p:sp>
      <p:grpSp>
        <p:nvGrpSpPr>
          <p:cNvPr id="40" name="Group 39"/>
          <p:cNvGrpSpPr/>
          <p:nvPr/>
        </p:nvGrpSpPr>
        <p:grpSpPr>
          <a:xfrm>
            <a:off x="2410871" y="5507738"/>
            <a:ext cx="809514" cy="747677"/>
            <a:chOff x="2716789" y="4680761"/>
            <a:chExt cx="809514" cy="747677"/>
          </a:xfrm>
        </p:grpSpPr>
        <p:sp>
          <p:nvSpPr>
            <p:cNvPr id="41" name="Trapezoid 34"/>
            <p:cNvSpPr/>
            <p:nvPr/>
          </p:nvSpPr>
          <p:spPr>
            <a:xfrm>
              <a:off x="2754681" y="4680761"/>
              <a:ext cx="724723" cy="747677"/>
            </a:xfrm>
            <a:custGeom>
              <a:avLst/>
              <a:gdLst/>
              <a:ahLst/>
              <a:cxnLst/>
              <a:rect l="l" t="t" r="r" b="b"/>
              <a:pathLst>
                <a:path w="3136652" h="3048000">
                  <a:moveTo>
                    <a:pt x="3024077" y="330178"/>
                  </a:moveTo>
                  <a:lnTo>
                    <a:pt x="3136652" y="350520"/>
                  </a:lnTo>
                  <a:lnTo>
                    <a:pt x="2361070" y="3048000"/>
                  </a:lnTo>
                  <a:lnTo>
                    <a:pt x="0" y="2429286"/>
                  </a:lnTo>
                  <a:lnTo>
                    <a:pt x="2299158" y="2789395"/>
                  </a:lnTo>
                  <a:close/>
                  <a:moveTo>
                    <a:pt x="1196868" y="0"/>
                  </a:moveTo>
                  <a:lnTo>
                    <a:pt x="1399962" y="36699"/>
                  </a:lnTo>
                  <a:lnTo>
                    <a:pt x="1185963" y="1904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Trapezoid 34"/>
            <p:cNvSpPr/>
            <p:nvPr/>
          </p:nvSpPr>
          <p:spPr>
            <a:xfrm>
              <a:off x="2731460" y="4728270"/>
              <a:ext cx="794843" cy="679140"/>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440139"/>
                <a:gd name="connsiteY0" fmla="*/ 2150110 h 2768600"/>
                <a:gd name="connsiteX1" fmla="*/ 1424375 w 3440139"/>
                <a:gd name="connsiteY1" fmla="*/ 0 h 2768600"/>
                <a:gd name="connsiteX2" fmla="*/ 3440139 w 3440139"/>
                <a:gd name="connsiteY2" fmla="*/ 338995 h 2768600"/>
                <a:gd name="connsiteX3" fmla="*/ 2561590 w 3440139"/>
                <a:gd name="connsiteY3" fmla="*/ 2768600 h 2768600"/>
                <a:gd name="connsiteX4" fmla="*/ 0 w 3440139"/>
                <a:gd name="connsiteY4" fmla="*/ 2150110 h 276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0139" h="2768600">
                  <a:moveTo>
                    <a:pt x="0" y="2150110"/>
                  </a:moveTo>
                  <a:lnTo>
                    <a:pt x="1424375" y="0"/>
                  </a:lnTo>
                  <a:lnTo>
                    <a:pt x="3440139" y="338995"/>
                  </a:lnTo>
                  <a:lnTo>
                    <a:pt x="2561590" y="2768600"/>
                  </a:lnTo>
                  <a:lnTo>
                    <a:pt x="0" y="2150110"/>
                  </a:ln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pezoid 34"/>
            <p:cNvSpPr/>
            <p:nvPr/>
          </p:nvSpPr>
          <p:spPr>
            <a:xfrm>
              <a:off x="2724806" y="4728269"/>
              <a:ext cx="764238" cy="663952"/>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89559"/>
                <a:gd name="connsiteY0" fmla="*/ 2378710 h 2774950"/>
                <a:gd name="connsiteX1" fmla="*/ 1360875 w 3389559"/>
                <a:gd name="connsiteY1" fmla="*/ 0 h 2774950"/>
                <a:gd name="connsiteX2" fmla="*/ 3389559 w 3389559"/>
                <a:gd name="connsiteY2" fmla="*/ 280670 h 2774950"/>
                <a:gd name="connsiteX3" fmla="*/ 2529840 w 3389559"/>
                <a:gd name="connsiteY3" fmla="*/ 2774950 h 2774950"/>
                <a:gd name="connsiteX4" fmla="*/ 0 w 3389559"/>
                <a:gd name="connsiteY4" fmla="*/ 2378710 h 2774950"/>
                <a:gd name="connsiteX0" fmla="*/ 0 w 3389559"/>
                <a:gd name="connsiteY0" fmla="*/ 2321560 h 2717800"/>
                <a:gd name="connsiteX1" fmla="*/ 1487875 w 3389559"/>
                <a:gd name="connsiteY1" fmla="*/ 0 h 2717800"/>
                <a:gd name="connsiteX2" fmla="*/ 3389559 w 3389559"/>
                <a:gd name="connsiteY2" fmla="*/ 223520 h 2717800"/>
                <a:gd name="connsiteX3" fmla="*/ 2529840 w 3389559"/>
                <a:gd name="connsiteY3" fmla="*/ 2717800 h 2717800"/>
                <a:gd name="connsiteX4" fmla="*/ 0 w 3389559"/>
                <a:gd name="connsiteY4" fmla="*/ 2321560 h 2717800"/>
                <a:gd name="connsiteX0" fmla="*/ 0 w 3326059"/>
                <a:gd name="connsiteY0" fmla="*/ 2150110 h 2717800"/>
                <a:gd name="connsiteX1" fmla="*/ 1424375 w 3326059"/>
                <a:gd name="connsiteY1" fmla="*/ 0 h 2717800"/>
                <a:gd name="connsiteX2" fmla="*/ 3326059 w 3326059"/>
                <a:gd name="connsiteY2" fmla="*/ 223520 h 2717800"/>
                <a:gd name="connsiteX3" fmla="*/ 2466340 w 3326059"/>
                <a:gd name="connsiteY3" fmla="*/ 2717800 h 2717800"/>
                <a:gd name="connsiteX4" fmla="*/ 0 w 3326059"/>
                <a:gd name="connsiteY4" fmla="*/ 2150110 h 2717800"/>
                <a:gd name="connsiteX0" fmla="*/ 0 w 3326059"/>
                <a:gd name="connsiteY0" fmla="*/ 2150110 h 2749550"/>
                <a:gd name="connsiteX1" fmla="*/ 1424375 w 3326059"/>
                <a:gd name="connsiteY1" fmla="*/ 0 h 2749550"/>
                <a:gd name="connsiteX2" fmla="*/ 3326059 w 3326059"/>
                <a:gd name="connsiteY2" fmla="*/ 223520 h 2749550"/>
                <a:gd name="connsiteX3" fmla="*/ 2523490 w 3326059"/>
                <a:gd name="connsiteY3" fmla="*/ 2749550 h 2749550"/>
                <a:gd name="connsiteX4" fmla="*/ 0 w 3326059"/>
                <a:gd name="connsiteY4" fmla="*/ 2150110 h 2749550"/>
                <a:gd name="connsiteX0" fmla="*/ 0 w 3326059"/>
                <a:gd name="connsiteY0" fmla="*/ 2150110 h 2768600"/>
                <a:gd name="connsiteX1" fmla="*/ 1424375 w 3326059"/>
                <a:gd name="connsiteY1" fmla="*/ 0 h 2768600"/>
                <a:gd name="connsiteX2" fmla="*/ 3326059 w 3326059"/>
                <a:gd name="connsiteY2" fmla="*/ 223520 h 2768600"/>
                <a:gd name="connsiteX3" fmla="*/ 2561590 w 3326059"/>
                <a:gd name="connsiteY3" fmla="*/ 2768600 h 2768600"/>
                <a:gd name="connsiteX4" fmla="*/ 0 w 3326059"/>
                <a:gd name="connsiteY4" fmla="*/ 2150110 h 2768600"/>
                <a:gd name="connsiteX0" fmla="*/ 0 w 3387019"/>
                <a:gd name="connsiteY0" fmla="*/ 2150110 h 2768600"/>
                <a:gd name="connsiteX1" fmla="*/ 1424375 w 3387019"/>
                <a:gd name="connsiteY1" fmla="*/ 0 h 2768600"/>
                <a:gd name="connsiteX2" fmla="*/ 3387019 w 3387019"/>
                <a:gd name="connsiteY2" fmla="*/ 254000 h 2768600"/>
                <a:gd name="connsiteX3" fmla="*/ 2561590 w 3387019"/>
                <a:gd name="connsiteY3" fmla="*/ 2768600 h 2768600"/>
                <a:gd name="connsiteX4" fmla="*/ 0 w 3387019"/>
                <a:gd name="connsiteY4" fmla="*/ 2150110 h 2768600"/>
                <a:gd name="connsiteX0" fmla="*/ 0 w 3387019"/>
                <a:gd name="connsiteY0" fmla="*/ 2150110 h 2649537"/>
                <a:gd name="connsiteX1" fmla="*/ 1424375 w 3387019"/>
                <a:gd name="connsiteY1" fmla="*/ 0 h 2649537"/>
                <a:gd name="connsiteX2" fmla="*/ 3387019 w 3387019"/>
                <a:gd name="connsiteY2" fmla="*/ 254000 h 2649537"/>
                <a:gd name="connsiteX3" fmla="*/ 2409190 w 3387019"/>
                <a:gd name="connsiteY3" fmla="*/ 2649537 h 2649537"/>
                <a:gd name="connsiteX4" fmla="*/ 0 w 3387019"/>
                <a:gd name="connsiteY4" fmla="*/ 2150110 h 2649537"/>
                <a:gd name="connsiteX0" fmla="*/ 0 w 3387019"/>
                <a:gd name="connsiteY0" fmla="*/ 2150110 h 2706687"/>
                <a:gd name="connsiteX1" fmla="*/ 1424375 w 3387019"/>
                <a:gd name="connsiteY1" fmla="*/ 0 h 2706687"/>
                <a:gd name="connsiteX2" fmla="*/ 3387019 w 3387019"/>
                <a:gd name="connsiteY2" fmla="*/ 254000 h 2706687"/>
                <a:gd name="connsiteX3" fmla="*/ 2309178 w 3387019"/>
                <a:gd name="connsiteY3" fmla="*/ 2706687 h 2706687"/>
                <a:gd name="connsiteX4" fmla="*/ 0 w 3387019"/>
                <a:gd name="connsiteY4" fmla="*/ 2150110 h 2706687"/>
                <a:gd name="connsiteX0" fmla="*/ 0 w 3353682"/>
                <a:gd name="connsiteY0" fmla="*/ 2150110 h 2706687"/>
                <a:gd name="connsiteX1" fmla="*/ 1424375 w 3353682"/>
                <a:gd name="connsiteY1" fmla="*/ 0 h 2706687"/>
                <a:gd name="connsiteX2" fmla="*/ 3353682 w 3353682"/>
                <a:gd name="connsiteY2" fmla="*/ 339725 h 2706687"/>
                <a:gd name="connsiteX3" fmla="*/ 2309178 w 3353682"/>
                <a:gd name="connsiteY3" fmla="*/ 2706687 h 2706687"/>
                <a:gd name="connsiteX4" fmla="*/ 0 w 3353682"/>
                <a:gd name="connsiteY4" fmla="*/ 2150110 h 2706687"/>
                <a:gd name="connsiteX0" fmla="*/ 0 w 3275806"/>
                <a:gd name="connsiteY0" fmla="*/ 2158763 h 2706687"/>
                <a:gd name="connsiteX1" fmla="*/ 1346499 w 3275806"/>
                <a:gd name="connsiteY1" fmla="*/ 0 h 2706687"/>
                <a:gd name="connsiteX2" fmla="*/ 3275806 w 3275806"/>
                <a:gd name="connsiteY2" fmla="*/ 339725 h 2706687"/>
                <a:gd name="connsiteX3" fmla="*/ 2231302 w 3275806"/>
                <a:gd name="connsiteY3" fmla="*/ 2706687 h 2706687"/>
                <a:gd name="connsiteX4" fmla="*/ 0 w 3275806"/>
                <a:gd name="connsiteY4" fmla="*/ 2158763 h 2706687"/>
                <a:gd name="connsiteX0" fmla="*/ 0 w 3307675"/>
                <a:gd name="connsiteY0" fmla="*/ 2158763 h 2706687"/>
                <a:gd name="connsiteX1" fmla="*/ 1346499 w 3307675"/>
                <a:gd name="connsiteY1" fmla="*/ 0 h 2706687"/>
                <a:gd name="connsiteX2" fmla="*/ 3307675 w 3307675"/>
                <a:gd name="connsiteY2" fmla="*/ 445970 h 2706687"/>
                <a:gd name="connsiteX3" fmla="*/ 2231302 w 3307675"/>
                <a:gd name="connsiteY3" fmla="*/ 2706687 h 2706687"/>
                <a:gd name="connsiteX4" fmla="*/ 0 w 3307675"/>
                <a:gd name="connsiteY4" fmla="*/ 2158763 h 2706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675" h="2706687">
                  <a:moveTo>
                    <a:pt x="0" y="2158763"/>
                  </a:moveTo>
                  <a:lnTo>
                    <a:pt x="1346499" y="0"/>
                  </a:lnTo>
                  <a:lnTo>
                    <a:pt x="3307675" y="445970"/>
                  </a:lnTo>
                  <a:lnTo>
                    <a:pt x="2231302" y="2706687"/>
                  </a:lnTo>
                  <a:lnTo>
                    <a:pt x="0" y="215876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Trapezoid 34"/>
            <p:cNvSpPr/>
            <p:nvPr/>
          </p:nvSpPr>
          <p:spPr>
            <a:xfrm>
              <a:off x="2716789" y="4681384"/>
              <a:ext cx="777344" cy="680698"/>
            </a:xfrm>
            <a:custGeom>
              <a:avLst/>
              <a:gdLst>
                <a:gd name="connsiteX0" fmla="*/ 0 w 2926080"/>
                <a:gd name="connsiteY0" fmla="*/ 2103120 h 2103120"/>
                <a:gd name="connsiteX1" fmla="*/ 268358 w 2926080"/>
                <a:gd name="connsiteY1" fmla="*/ 0 h 2103120"/>
                <a:gd name="connsiteX2" fmla="*/ 2657722 w 2926080"/>
                <a:gd name="connsiteY2" fmla="*/ 0 h 2103120"/>
                <a:gd name="connsiteX3" fmla="*/ 2926080 w 2926080"/>
                <a:gd name="connsiteY3" fmla="*/ 2103120 h 2103120"/>
                <a:gd name="connsiteX4" fmla="*/ 0 w 2926080"/>
                <a:gd name="connsiteY4" fmla="*/ 2103120 h 2103120"/>
                <a:gd name="connsiteX0" fmla="*/ 0 w 3412102"/>
                <a:gd name="connsiteY0" fmla="*/ 2141220 h 2141220"/>
                <a:gd name="connsiteX1" fmla="*/ 268358 w 3412102"/>
                <a:gd name="connsiteY1" fmla="*/ 38100 h 2141220"/>
                <a:gd name="connsiteX2" fmla="*/ 3412102 w 3412102"/>
                <a:gd name="connsiteY2" fmla="*/ 0 h 2141220"/>
                <a:gd name="connsiteX3" fmla="*/ 2926080 w 3412102"/>
                <a:gd name="connsiteY3" fmla="*/ 2141220 h 2141220"/>
                <a:gd name="connsiteX4" fmla="*/ 0 w 3412102"/>
                <a:gd name="connsiteY4" fmla="*/ 2141220 h 2141220"/>
                <a:gd name="connsiteX0" fmla="*/ 0 w 3412102"/>
                <a:gd name="connsiteY0" fmla="*/ 2453640 h 2453640"/>
                <a:gd name="connsiteX1" fmla="*/ 1289438 w 3412102"/>
                <a:gd name="connsiteY1" fmla="*/ 0 h 2453640"/>
                <a:gd name="connsiteX2" fmla="*/ 3412102 w 3412102"/>
                <a:gd name="connsiteY2" fmla="*/ 312420 h 2453640"/>
                <a:gd name="connsiteX3" fmla="*/ 2926080 w 3412102"/>
                <a:gd name="connsiteY3" fmla="*/ 2453640 h 2453640"/>
                <a:gd name="connsiteX4" fmla="*/ 0 w 3412102"/>
                <a:gd name="connsiteY4" fmla="*/ 2453640 h 2453640"/>
                <a:gd name="connsiteX0" fmla="*/ 0 w 3412102"/>
                <a:gd name="connsiteY0" fmla="*/ 2453640 h 3070860"/>
                <a:gd name="connsiteX1" fmla="*/ 1289438 w 3412102"/>
                <a:gd name="connsiteY1" fmla="*/ 0 h 3070860"/>
                <a:gd name="connsiteX2" fmla="*/ 3412102 w 3412102"/>
                <a:gd name="connsiteY2" fmla="*/ 312420 h 3070860"/>
                <a:gd name="connsiteX3" fmla="*/ 2674620 w 3412102"/>
                <a:gd name="connsiteY3" fmla="*/ 3070860 h 3070860"/>
                <a:gd name="connsiteX4" fmla="*/ 0 w 3412102"/>
                <a:gd name="connsiteY4" fmla="*/ 2453640 h 3070860"/>
                <a:gd name="connsiteX0" fmla="*/ 0 w 3374002"/>
                <a:gd name="connsiteY0" fmla="*/ 2453640 h 3070860"/>
                <a:gd name="connsiteX1" fmla="*/ 1289438 w 3374002"/>
                <a:gd name="connsiteY1" fmla="*/ 0 h 3070860"/>
                <a:gd name="connsiteX2" fmla="*/ 3374002 w 3374002"/>
                <a:gd name="connsiteY2" fmla="*/ 312420 h 3070860"/>
                <a:gd name="connsiteX3" fmla="*/ 2674620 w 3374002"/>
                <a:gd name="connsiteY3" fmla="*/ 3070860 h 3070860"/>
                <a:gd name="connsiteX4" fmla="*/ 0 w 3374002"/>
                <a:gd name="connsiteY4" fmla="*/ 2453640 h 3070860"/>
                <a:gd name="connsiteX0" fmla="*/ 0 w 3328282"/>
                <a:gd name="connsiteY0" fmla="*/ 2407920 h 3070860"/>
                <a:gd name="connsiteX1" fmla="*/ 1243718 w 3328282"/>
                <a:gd name="connsiteY1" fmla="*/ 0 h 3070860"/>
                <a:gd name="connsiteX2" fmla="*/ 3328282 w 3328282"/>
                <a:gd name="connsiteY2" fmla="*/ 312420 h 3070860"/>
                <a:gd name="connsiteX3" fmla="*/ 2628900 w 3328282"/>
                <a:gd name="connsiteY3" fmla="*/ 3070860 h 3070860"/>
                <a:gd name="connsiteX4" fmla="*/ 0 w 3328282"/>
                <a:gd name="connsiteY4" fmla="*/ 2407920 h 3070860"/>
                <a:gd name="connsiteX0" fmla="*/ 0 w 3328282"/>
                <a:gd name="connsiteY0" fmla="*/ 2385060 h 3048000"/>
                <a:gd name="connsiteX1" fmla="*/ 1365638 w 3328282"/>
                <a:gd name="connsiteY1" fmla="*/ 0 h 3048000"/>
                <a:gd name="connsiteX2" fmla="*/ 3328282 w 3328282"/>
                <a:gd name="connsiteY2" fmla="*/ 289560 h 3048000"/>
                <a:gd name="connsiteX3" fmla="*/ 2628900 w 3328282"/>
                <a:gd name="connsiteY3" fmla="*/ 3048000 h 3048000"/>
                <a:gd name="connsiteX4" fmla="*/ 0 w 3328282"/>
                <a:gd name="connsiteY4" fmla="*/ 2385060 h 3048000"/>
                <a:gd name="connsiteX0" fmla="*/ 0 w 3305422"/>
                <a:gd name="connsiteY0" fmla="*/ 2385060 h 3048000"/>
                <a:gd name="connsiteX1" fmla="*/ 1365638 w 3305422"/>
                <a:gd name="connsiteY1" fmla="*/ 0 h 3048000"/>
                <a:gd name="connsiteX2" fmla="*/ 3305422 w 3305422"/>
                <a:gd name="connsiteY2" fmla="*/ 350520 h 3048000"/>
                <a:gd name="connsiteX3" fmla="*/ 2628900 w 3305422"/>
                <a:gd name="connsiteY3" fmla="*/ 3048000 h 3048000"/>
                <a:gd name="connsiteX4" fmla="*/ 0 w 3305422"/>
                <a:gd name="connsiteY4" fmla="*/ 2385060 h 3048000"/>
                <a:gd name="connsiteX0" fmla="*/ 0 w 3305422"/>
                <a:gd name="connsiteY0" fmla="*/ 2385060 h 3124200"/>
                <a:gd name="connsiteX1" fmla="*/ 1365638 w 3305422"/>
                <a:gd name="connsiteY1" fmla="*/ 0 h 3124200"/>
                <a:gd name="connsiteX2" fmla="*/ 3305422 w 3305422"/>
                <a:gd name="connsiteY2" fmla="*/ 350520 h 3124200"/>
                <a:gd name="connsiteX3" fmla="*/ 2537460 w 3305422"/>
                <a:gd name="connsiteY3" fmla="*/ 3124200 h 3124200"/>
                <a:gd name="connsiteX4" fmla="*/ 0 w 3305422"/>
                <a:gd name="connsiteY4" fmla="*/ 2385060 h 3124200"/>
                <a:gd name="connsiteX0" fmla="*/ 0 w 3305422"/>
                <a:gd name="connsiteY0" fmla="*/ 2385060 h 3048000"/>
                <a:gd name="connsiteX1" fmla="*/ 1365638 w 3305422"/>
                <a:gd name="connsiteY1" fmla="*/ 0 h 3048000"/>
                <a:gd name="connsiteX2" fmla="*/ 3305422 w 3305422"/>
                <a:gd name="connsiteY2" fmla="*/ 350520 h 3048000"/>
                <a:gd name="connsiteX3" fmla="*/ 2529840 w 3305422"/>
                <a:gd name="connsiteY3" fmla="*/ 3048000 h 3048000"/>
                <a:gd name="connsiteX4" fmla="*/ 0 w 3305422"/>
                <a:gd name="connsiteY4" fmla="*/ 2385060 h 3048000"/>
                <a:gd name="connsiteX0" fmla="*/ 0 w 3300659"/>
                <a:gd name="connsiteY0" fmla="*/ 2480310 h 3048000"/>
                <a:gd name="connsiteX1" fmla="*/ 1360875 w 3300659"/>
                <a:gd name="connsiteY1" fmla="*/ 0 h 3048000"/>
                <a:gd name="connsiteX2" fmla="*/ 3300659 w 3300659"/>
                <a:gd name="connsiteY2" fmla="*/ 350520 h 3048000"/>
                <a:gd name="connsiteX3" fmla="*/ 2525077 w 3300659"/>
                <a:gd name="connsiteY3" fmla="*/ 3048000 h 3048000"/>
                <a:gd name="connsiteX4" fmla="*/ 0 w 3300659"/>
                <a:gd name="connsiteY4" fmla="*/ 2480310 h 3048000"/>
                <a:gd name="connsiteX0" fmla="*/ 0 w 3300659"/>
                <a:gd name="connsiteY0" fmla="*/ 2480310 h 2876550"/>
                <a:gd name="connsiteX1" fmla="*/ 1360875 w 3300659"/>
                <a:gd name="connsiteY1" fmla="*/ 0 h 2876550"/>
                <a:gd name="connsiteX2" fmla="*/ 3300659 w 3300659"/>
                <a:gd name="connsiteY2" fmla="*/ 350520 h 2876550"/>
                <a:gd name="connsiteX3" fmla="*/ 2529840 w 3300659"/>
                <a:gd name="connsiteY3" fmla="*/ 2876550 h 2876550"/>
                <a:gd name="connsiteX4" fmla="*/ 0 w 3300659"/>
                <a:gd name="connsiteY4" fmla="*/ 2480310 h 2876550"/>
                <a:gd name="connsiteX0" fmla="*/ 0 w 3300659"/>
                <a:gd name="connsiteY0" fmla="*/ 2480310 h 2876550"/>
                <a:gd name="connsiteX1" fmla="*/ 1360875 w 3300659"/>
                <a:gd name="connsiteY1" fmla="*/ 0 h 2876550"/>
                <a:gd name="connsiteX2" fmla="*/ 3300659 w 3300659"/>
                <a:gd name="connsiteY2" fmla="*/ 261620 h 2876550"/>
                <a:gd name="connsiteX3" fmla="*/ 2529840 w 3300659"/>
                <a:gd name="connsiteY3" fmla="*/ 2876550 h 2876550"/>
                <a:gd name="connsiteX4" fmla="*/ 0 w 3300659"/>
                <a:gd name="connsiteY4" fmla="*/ 2480310 h 2876550"/>
                <a:gd name="connsiteX0" fmla="*/ 0 w 3300659"/>
                <a:gd name="connsiteY0" fmla="*/ 2218690 h 2614930"/>
                <a:gd name="connsiteX1" fmla="*/ 1418025 w 3300659"/>
                <a:gd name="connsiteY1" fmla="*/ 43180 h 2614930"/>
                <a:gd name="connsiteX2" fmla="*/ 3300659 w 3300659"/>
                <a:gd name="connsiteY2" fmla="*/ 0 h 2614930"/>
                <a:gd name="connsiteX3" fmla="*/ 2529840 w 3300659"/>
                <a:gd name="connsiteY3" fmla="*/ 2614930 h 2614930"/>
                <a:gd name="connsiteX4" fmla="*/ 0 w 3300659"/>
                <a:gd name="connsiteY4" fmla="*/ 2218690 h 2614930"/>
                <a:gd name="connsiteX0" fmla="*/ 0 w 3300659"/>
                <a:gd name="connsiteY0" fmla="*/ 2378710 h 2774950"/>
                <a:gd name="connsiteX1" fmla="*/ 1360875 w 3300659"/>
                <a:gd name="connsiteY1" fmla="*/ 0 h 2774950"/>
                <a:gd name="connsiteX2" fmla="*/ 3300659 w 3300659"/>
                <a:gd name="connsiteY2" fmla="*/ 160020 h 2774950"/>
                <a:gd name="connsiteX3" fmla="*/ 2529840 w 3300659"/>
                <a:gd name="connsiteY3" fmla="*/ 2774950 h 2774950"/>
                <a:gd name="connsiteX4" fmla="*/ 0 w 3300659"/>
                <a:gd name="connsiteY4" fmla="*/ 2378710 h 2774950"/>
                <a:gd name="connsiteX0" fmla="*/ 0 w 3332528"/>
                <a:gd name="connsiteY0" fmla="*/ 2378710 h 2774950"/>
                <a:gd name="connsiteX1" fmla="*/ 1360875 w 3332528"/>
                <a:gd name="connsiteY1" fmla="*/ 0 h 2774950"/>
                <a:gd name="connsiteX2" fmla="*/ 3332528 w 3332528"/>
                <a:gd name="connsiteY2" fmla="*/ 191892 h 2774950"/>
                <a:gd name="connsiteX3" fmla="*/ 2529840 w 3332528"/>
                <a:gd name="connsiteY3" fmla="*/ 2774950 h 2774950"/>
                <a:gd name="connsiteX4" fmla="*/ 0 w 3332528"/>
                <a:gd name="connsiteY4" fmla="*/ 2378710 h 2774950"/>
                <a:gd name="connsiteX0" fmla="*/ 0 w 3364401"/>
                <a:gd name="connsiteY0" fmla="*/ 2378710 h 2774950"/>
                <a:gd name="connsiteX1" fmla="*/ 1360875 w 3364401"/>
                <a:gd name="connsiteY1" fmla="*/ 0 h 2774950"/>
                <a:gd name="connsiteX2" fmla="*/ 3364401 w 3364401"/>
                <a:gd name="connsiteY2" fmla="*/ 213143 h 2774950"/>
                <a:gd name="connsiteX3" fmla="*/ 2529840 w 3364401"/>
                <a:gd name="connsiteY3" fmla="*/ 2774950 h 2774950"/>
                <a:gd name="connsiteX4" fmla="*/ 0 w 3364401"/>
                <a:gd name="connsiteY4" fmla="*/ 2378710 h 2774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401" h="2774950">
                  <a:moveTo>
                    <a:pt x="0" y="2378710"/>
                  </a:moveTo>
                  <a:lnTo>
                    <a:pt x="1360875" y="0"/>
                  </a:lnTo>
                  <a:lnTo>
                    <a:pt x="3364401" y="213143"/>
                  </a:lnTo>
                  <a:lnTo>
                    <a:pt x="2529840" y="2774950"/>
                  </a:lnTo>
                  <a:lnTo>
                    <a:pt x="0" y="237871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p:cNvSpPr txBox="1"/>
            <p:nvPr/>
          </p:nvSpPr>
          <p:spPr>
            <a:xfrm rot="507875">
              <a:off x="2910110" y="4766391"/>
              <a:ext cx="464871" cy="400110"/>
            </a:xfrm>
            <a:prstGeom prst="rect">
              <a:avLst/>
            </a:prstGeom>
            <a:noFill/>
          </p:spPr>
          <p:txBody>
            <a:bodyPr wrap="none" lIns="0" rIns="0" rtlCol="0">
              <a:spAutoFit/>
              <a:scene3d>
                <a:camera prst="isometricOffAxis2Top">
                  <a:rot lat="20382258" lon="1927659" rev="20873810"/>
                </a:camera>
                <a:lightRig rig="threePt" dir="t"/>
              </a:scene3d>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8217A"/>
                  </a:solidFill>
                  <a:effectLst/>
                  <a:uLnTx/>
                  <a:uFillTx/>
                  <a:latin typeface="Segoe UI"/>
                  <a:ea typeface="+mn-ea"/>
                  <a:cs typeface="+mn-cs"/>
                </a:rPr>
                <a:t>Module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8217A"/>
                  </a:solidFill>
                  <a:effectLst/>
                  <a:uLnTx/>
                  <a:uFillTx/>
                  <a:latin typeface="Segoe UI"/>
                  <a:ea typeface="+mn-ea"/>
                  <a:cs typeface="+mn-cs"/>
                </a:rPr>
                <a:t>3</a:t>
              </a:r>
            </a:p>
          </p:txBody>
        </p:sp>
      </p:grpSp>
      <p:sp>
        <p:nvSpPr>
          <p:cNvPr id="33" name="Rectangle 32"/>
          <p:cNvSpPr/>
          <p:nvPr/>
        </p:nvSpPr>
        <p:spPr>
          <a:xfrm>
            <a:off x="4805248" y="1201573"/>
            <a:ext cx="2099199" cy="1673603"/>
          </a:xfrm>
          <a:prstGeom prst="rect">
            <a:avLst/>
          </a:prstGeom>
          <a:solidFill>
            <a:srgbClr val="FFFFFF">
              <a:lumMod val="85000"/>
            </a:srgbClr>
          </a:solidFill>
        </p:spPr>
        <p:txBody>
          <a:bodyPr wrap="square" lIns="137160" tIns="91440" rIns="137160" bIns="91440" rtlCol="0" anchor="ctr">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4" name="Oval 33"/>
          <p:cNvSpPr/>
          <p:nvPr/>
        </p:nvSpPr>
        <p:spPr>
          <a:xfrm>
            <a:off x="5103564" y="760958"/>
            <a:ext cx="2554833" cy="2554833"/>
          </a:xfrm>
          <a:prstGeom prst="ellipse">
            <a:avLst/>
          </a:prstGeom>
          <a:solidFill>
            <a:srgbClr val="68217A"/>
          </a:solidFill>
          <a:ln w="9525" cap="flat" cmpd="sng" algn="ctr">
            <a:noFill/>
            <a:prstDash val="solid"/>
          </a:ln>
          <a:effectLst/>
        </p:spPr>
        <p:txBody>
          <a:bodyPr wrap="none" tIns="107249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mn-cs"/>
              </a:rPr>
              <a:t>Module</a:t>
            </a:r>
          </a:p>
        </p:txBody>
      </p:sp>
      <p:sp>
        <p:nvSpPr>
          <p:cNvPr id="35" name="Rectangle 34"/>
          <p:cNvSpPr/>
          <p:nvPr/>
        </p:nvSpPr>
        <p:spPr>
          <a:xfrm>
            <a:off x="5267" y="1201573"/>
            <a:ext cx="4799981" cy="1673602"/>
          </a:xfrm>
          <a:prstGeom prst="rect">
            <a:avLst/>
          </a:prstGeom>
          <a:solidFill>
            <a:srgbClr val="68217A"/>
          </a:solidFill>
        </p:spPr>
        <p:txBody>
          <a:bodyPr wrap="square" lIns="186521" tIns="93260" bIns="9326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Deploying, Testing and Managing BizTalk Applications</a:t>
            </a:r>
            <a:endParaRPr kumimoji="0" lang="en-US" sz="4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36" name="TextBox 35"/>
          <p:cNvSpPr txBox="1"/>
          <p:nvPr/>
        </p:nvSpPr>
        <p:spPr>
          <a:xfrm>
            <a:off x="5744267" y="891731"/>
            <a:ext cx="1149995" cy="1957459"/>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0" b="1" i="0" u="none" strike="noStrike" kern="1200" cap="none" spc="0" normalizeH="0" baseline="0" noProof="0" dirty="0">
                <a:ln>
                  <a:noFill/>
                </a:ln>
                <a:solidFill>
                  <a:srgbClr val="FFFFFF"/>
                </a:solidFill>
                <a:effectLst/>
                <a:uLnTx/>
                <a:uFillTx/>
                <a:latin typeface="Fabrica" pitchFamily="50" charset="0"/>
                <a:ea typeface="+mn-ea"/>
                <a:cs typeface="+mn-cs"/>
              </a:rPr>
              <a:t>3</a:t>
            </a:r>
            <a:endParaRPr kumimoji="0" lang="pt-PT" sz="12000" b="1" i="0" u="none" strike="noStrike" kern="1200" cap="none" spc="0" normalizeH="0" baseline="0" noProof="0" dirty="0" err="1">
              <a:ln>
                <a:noFill/>
              </a:ln>
              <a:solidFill>
                <a:srgbClr val="FFFFFF"/>
              </a:solidFill>
              <a:effectLst/>
              <a:uLnTx/>
              <a:uFillTx/>
              <a:latin typeface="Fabrica" pitchFamily="50" charset="0"/>
              <a:ea typeface="+mn-ea"/>
              <a:cs typeface="+mn-cs"/>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6871" y="114935"/>
            <a:ext cx="1292046" cy="1292046"/>
          </a:xfrm>
          <a:prstGeom prst="rect">
            <a:avLst/>
          </a:prstGeom>
        </p:spPr>
      </p:pic>
    </p:spTree>
    <p:extLst>
      <p:ext uri="{BB962C8B-B14F-4D97-AF65-F5344CB8AC3E}">
        <p14:creationId xmlns:p14="http://schemas.microsoft.com/office/powerpoint/2010/main" val="284397532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32035" r="36507" b="14417"/>
          <a:stretch/>
        </p:blipFill>
        <p:spPr>
          <a:xfrm>
            <a:off x="2503" y="911"/>
            <a:ext cx="12431473" cy="6992703"/>
          </a:xfrm>
          <a:prstGeom prst="rect">
            <a:avLst/>
          </a:prstGeom>
        </p:spPr>
      </p:pic>
      <p:sp>
        <p:nvSpPr>
          <p:cNvPr id="7" name="Rectangle 6"/>
          <p:cNvSpPr/>
          <p:nvPr/>
        </p:nvSpPr>
        <p:spPr>
          <a:xfrm>
            <a:off x="2501" y="911"/>
            <a:ext cx="12431472" cy="6992703"/>
          </a:xfrm>
          <a:prstGeom prst="rect">
            <a:avLst/>
          </a:prstGeom>
          <a:solidFill>
            <a:schemeClr val="tx1">
              <a:lumMod val="95000"/>
              <a:lumOff val="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a:defRPr/>
            </a:pPr>
            <a:endParaRPr lang="en-US" sz="1835">
              <a:solidFill>
                <a:prstClr val="white"/>
              </a:solidFill>
              <a:latin typeface="Calibri" panose="020F0502020204030204"/>
            </a:endParaRPr>
          </a:p>
        </p:txBody>
      </p:sp>
      <p:sp>
        <p:nvSpPr>
          <p:cNvPr id="9" name="TextBox 8"/>
          <p:cNvSpPr txBox="1"/>
          <p:nvPr/>
        </p:nvSpPr>
        <p:spPr>
          <a:xfrm>
            <a:off x="1992859" y="3043021"/>
            <a:ext cx="8450757" cy="1246458"/>
          </a:xfrm>
          <a:prstGeom prst="rect">
            <a:avLst/>
          </a:prstGeom>
          <a:noFill/>
        </p:spPr>
        <p:txBody>
          <a:bodyPr wrap="square" rtlCol="0">
            <a:spAutoFit/>
          </a:bodyPr>
          <a:lstStyle/>
          <a:p>
            <a:pPr algn="ctr" defTabSz="932317">
              <a:defRPr/>
            </a:pPr>
            <a:r>
              <a:rPr lang="en-US" sz="3671" dirty="0">
                <a:solidFill>
                  <a:prstClr val="white"/>
                </a:solidFill>
                <a:latin typeface="Segoe UI" panose="020B0502040204020203" pitchFamily="34" charset="0"/>
                <a:cs typeface="Segoe UI" panose="020B0502040204020203" pitchFamily="34" charset="0"/>
              </a:rPr>
              <a:t>Most business integration challenges today are met with a single solution</a:t>
            </a:r>
          </a:p>
        </p:txBody>
      </p:sp>
    </p:spTree>
    <p:extLst>
      <p:ext uri="{BB962C8B-B14F-4D97-AF65-F5344CB8AC3E}">
        <p14:creationId xmlns:p14="http://schemas.microsoft.com/office/powerpoint/2010/main" val="215824628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36361" y="910"/>
            <a:ext cx="13463021" cy="7308126"/>
            <a:chOff x="6018179" y="0"/>
            <a:chExt cx="13203676" cy="7167346"/>
          </a:xfrm>
        </p:grpSpPr>
        <p:pic>
          <p:nvPicPr>
            <p:cNvPr id="4" name="Picture 3"/>
            <p:cNvPicPr>
              <a:picLocks noChangeAspect="1"/>
            </p:cNvPicPr>
            <p:nvPr/>
          </p:nvPicPr>
          <p:blipFill rotWithShape="1">
            <a:blip r:embed="rId3"/>
            <a:srcRect l="32049" t="32035" r="-101" b="12002"/>
            <a:stretch/>
          </p:blipFill>
          <p:spPr>
            <a:xfrm>
              <a:off x="6154365" y="0"/>
              <a:ext cx="13067490" cy="7167346"/>
            </a:xfrm>
            <a:prstGeom prst="rect">
              <a:avLst/>
            </a:prstGeom>
          </p:spPr>
        </p:pic>
        <p:sp>
          <p:nvSpPr>
            <p:cNvPr id="7" name="Rectangle 6"/>
            <p:cNvSpPr/>
            <p:nvPr/>
          </p:nvSpPr>
          <p:spPr>
            <a:xfrm>
              <a:off x="6018179" y="0"/>
              <a:ext cx="13203676" cy="716734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17">
                <a:defRPr/>
              </a:pPr>
              <a:endParaRPr lang="en-US" sz="1835">
                <a:solidFill>
                  <a:prstClr val="white"/>
                </a:solidFill>
                <a:latin typeface="Calibri" panose="020F0502020204030204"/>
              </a:endParaRPr>
            </a:p>
          </p:txBody>
        </p:sp>
      </p:grpSp>
      <p:pic>
        <p:nvPicPr>
          <p:cNvPr id="10" name="Picture 9"/>
          <p:cNvPicPr>
            <a:picLocks noChangeAspect="1"/>
          </p:cNvPicPr>
          <p:nvPr/>
        </p:nvPicPr>
        <p:blipFill>
          <a:blip r:embed="rId4"/>
          <a:stretch>
            <a:fillRect/>
          </a:stretch>
        </p:blipFill>
        <p:spPr>
          <a:xfrm>
            <a:off x="3645982" y="768431"/>
            <a:ext cx="5144511" cy="5457663"/>
          </a:xfrm>
          <a:prstGeom prst="rect">
            <a:avLst/>
          </a:prstGeom>
        </p:spPr>
      </p:pic>
      <p:sp>
        <p:nvSpPr>
          <p:cNvPr id="9" name="TextBox 8"/>
          <p:cNvSpPr txBox="1"/>
          <p:nvPr/>
        </p:nvSpPr>
        <p:spPr>
          <a:xfrm>
            <a:off x="4700674" y="2817849"/>
            <a:ext cx="3035131" cy="1054259"/>
          </a:xfrm>
          <a:prstGeom prst="rect">
            <a:avLst/>
          </a:prstGeom>
          <a:noFill/>
        </p:spPr>
        <p:txBody>
          <a:bodyPr wrap="square" rtlCol="0">
            <a:spAutoFit/>
          </a:bodyPr>
          <a:lstStyle/>
          <a:p>
            <a:pPr algn="ctr" defTabSz="932317">
              <a:defRPr/>
            </a:pPr>
            <a:r>
              <a:rPr lang="en-US" sz="6117" b="1" dirty="0">
                <a:solidFill>
                  <a:prstClr val="black"/>
                </a:solidFill>
                <a:latin typeface="Segoe UI" panose="020B0502040204020203" pitchFamily="34" charset="0"/>
                <a:cs typeface="Segoe UI" panose="020B0502040204020203" pitchFamily="34" charset="0"/>
              </a:rPr>
              <a:t>People</a:t>
            </a:r>
          </a:p>
        </p:txBody>
      </p:sp>
    </p:spTree>
    <p:extLst>
      <p:ext uri="{BB962C8B-B14F-4D97-AF65-F5344CB8AC3E}">
        <p14:creationId xmlns:p14="http://schemas.microsoft.com/office/powerpoint/2010/main" val="355183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8E7D8EB-10A9-45F9-9443-98EBA38F92DE}"/>
              </a:ext>
            </a:extLst>
          </p:cNvPr>
          <p:cNvSpPr/>
          <p:nvPr/>
        </p:nvSpPr>
        <p:spPr>
          <a:xfrm>
            <a:off x="6587731" y="6107600"/>
            <a:ext cx="5847862" cy="699878"/>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48"/>
          </a:p>
        </p:txBody>
      </p:sp>
      <p:sp>
        <p:nvSpPr>
          <p:cNvPr id="26" name="Rectangle 25">
            <a:extLst>
              <a:ext uri="{FF2B5EF4-FFF2-40B4-BE49-F238E27FC236}">
                <a16:creationId xmlns:a16="http://schemas.microsoft.com/office/drawing/2014/main" id="{FDA0EE2A-6CB7-436A-8A36-596C94ECA1AE}"/>
              </a:ext>
            </a:extLst>
          </p:cNvPr>
          <p:cNvSpPr/>
          <p:nvPr/>
        </p:nvSpPr>
        <p:spPr>
          <a:xfrm>
            <a:off x="881" y="6107600"/>
            <a:ext cx="5909194" cy="699878"/>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48"/>
          </a:p>
        </p:txBody>
      </p:sp>
      <p:sp>
        <p:nvSpPr>
          <p:cNvPr id="5" name="TextBox 4"/>
          <p:cNvSpPr txBox="1"/>
          <p:nvPr/>
        </p:nvSpPr>
        <p:spPr>
          <a:xfrm>
            <a:off x="646219" y="1137063"/>
            <a:ext cx="11144037" cy="1159035"/>
          </a:xfrm>
          <a:prstGeom prst="rect">
            <a:avLst/>
          </a:prstGeom>
          <a:noFill/>
        </p:spPr>
        <p:txBody>
          <a:bodyPr wrap="square" rtlCol="0">
            <a:spAutoFit/>
          </a:bodyPr>
          <a:lstStyle/>
          <a:p>
            <a:pPr algn="ctr" defTabSz="932341">
              <a:defRPr/>
            </a:pPr>
            <a:r>
              <a:rPr lang="en-US" sz="3466" dirty="0">
                <a:solidFill>
                  <a:prstClr val="black"/>
                </a:solidFill>
                <a:latin typeface="Segoe UI Light" panose="020B0502040204020203" pitchFamily="34" charset="0"/>
                <a:cs typeface="Segoe UI Light" panose="020B0502040204020203" pitchFamily="34" charset="0"/>
              </a:rPr>
              <a:t>Microsoft Flow helps </a:t>
            </a:r>
            <a:r>
              <a:rPr lang="en-US" sz="3466" b="1" u="sng" dirty="0">
                <a:solidFill>
                  <a:prstClr val="black"/>
                </a:solidFill>
                <a:latin typeface="Segoe UI Light" panose="020B0502040204020203" pitchFamily="34" charset="0"/>
                <a:cs typeface="Segoe UI Light" panose="020B0502040204020203" pitchFamily="34" charset="0"/>
              </a:rPr>
              <a:t>non-developers </a:t>
            </a:r>
            <a:r>
              <a:rPr lang="en-US" sz="3466" dirty="0">
                <a:solidFill>
                  <a:prstClr val="black"/>
                </a:solidFill>
                <a:latin typeface="Segoe UI Light" panose="020B0502040204020203" pitchFamily="34" charset="0"/>
                <a:cs typeface="Segoe UI Light" panose="020B0502040204020203" pitchFamily="34" charset="0"/>
              </a:rPr>
              <a:t>work smarter by automating workflows across apps and services</a:t>
            </a:r>
          </a:p>
        </p:txBody>
      </p:sp>
      <p:grpSp>
        <p:nvGrpSpPr>
          <p:cNvPr id="17" name="Group 16"/>
          <p:cNvGrpSpPr/>
          <p:nvPr/>
        </p:nvGrpSpPr>
        <p:grpSpPr>
          <a:xfrm>
            <a:off x="1199845" y="3048259"/>
            <a:ext cx="2090996" cy="2745936"/>
            <a:chOff x="1174280" y="2786514"/>
            <a:chExt cx="2050716" cy="2693041"/>
          </a:xfrm>
        </p:grpSpPr>
        <p:pic>
          <p:nvPicPr>
            <p:cNvPr id="6" name="Picture 5"/>
            <p:cNvPicPr>
              <a:picLocks noChangeAspect="1"/>
            </p:cNvPicPr>
            <p:nvPr/>
          </p:nvPicPr>
          <p:blipFill rotWithShape="1">
            <a:blip r:embed="rId3"/>
            <a:srcRect l="7342" t="6511" r="8821" b="8019"/>
            <a:stretch/>
          </p:blipFill>
          <p:spPr>
            <a:xfrm>
              <a:off x="1174280" y="2786514"/>
              <a:ext cx="2050716" cy="2050716"/>
            </a:xfrm>
            <a:prstGeom prst="ellipse">
              <a:avLst/>
            </a:prstGeom>
          </p:spPr>
        </p:pic>
        <p:sp>
          <p:nvSpPr>
            <p:cNvPr id="11" name="TextBox 10"/>
            <p:cNvSpPr txBox="1"/>
            <p:nvPr/>
          </p:nvSpPr>
          <p:spPr>
            <a:xfrm>
              <a:off x="1272942" y="5112055"/>
              <a:ext cx="1855421" cy="367500"/>
            </a:xfrm>
            <a:prstGeom prst="rect">
              <a:avLst/>
            </a:prstGeom>
            <a:noFill/>
          </p:spPr>
          <p:txBody>
            <a:bodyPr wrap="none" rtlCol="0">
              <a:spAutoFit/>
            </a:bodyPr>
            <a:lstStyle/>
            <a:p>
              <a:pPr defTabSz="932341">
                <a:defRPr/>
              </a:pPr>
              <a:r>
                <a:rPr lang="en-US" sz="1835" dirty="0">
                  <a:solidFill>
                    <a:srgbClr val="0078D7"/>
                  </a:solidFill>
                  <a:latin typeface="Segoe UI" panose="020B0502040204020203" pitchFamily="34" charset="0"/>
                  <a:cs typeface="Segoe UI" panose="020B0502040204020203" pitchFamily="34" charset="0"/>
                </a:rPr>
                <a:t>Get notifications</a:t>
              </a:r>
            </a:p>
          </p:txBody>
        </p:sp>
      </p:grpSp>
      <p:grpSp>
        <p:nvGrpSpPr>
          <p:cNvPr id="18" name="Group 17"/>
          <p:cNvGrpSpPr/>
          <p:nvPr/>
        </p:nvGrpSpPr>
        <p:grpSpPr>
          <a:xfrm>
            <a:off x="3848440" y="3048259"/>
            <a:ext cx="2090996" cy="2745936"/>
            <a:chOff x="3771853" y="2786514"/>
            <a:chExt cx="2050716" cy="2693041"/>
          </a:xfrm>
        </p:grpSpPr>
        <p:pic>
          <p:nvPicPr>
            <p:cNvPr id="7" name="Picture 6"/>
            <p:cNvPicPr>
              <a:picLocks noChangeAspect="1"/>
            </p:cNvPicPr>
            <p:nvPr/>
          </p:nvPicPr>
          <p:blipFill rotWithShape="1">
            <a:blip r:embed="rId4"/>
            <a:srcRect l="3252" t="3415" r="3929" b="4091"/>
            <a:stretch/>
          </p:blipFill>
          <p:spPr>
            <a:xfrm>
              <a:off x="3771853" y="2786514"/>
              <a:ext cx="2050716" cy="2050716"/>
            </a:xfrm>
            <a:prstGeom prst="ellipse">
              <a:avLst/>
            </a:prstGeom>
          </p:spPr>
        </p:pic>
        <p:sp>
          <p:nvSpPr>
            <p:cNvPr id="12" name="TextBox 11"/>
            <p:cNvSpPr txBox="1"/>
            <p:nvPr/>
          </p:nvSpPr>
          <p:spPr>
            <a:xfrm>
              <a:off x="3862661" y="5112055"/>
              <a:ext cx="1869130" cy="367500"/>
            </a:xfrm>
            <a:prstGeom prst="rect">
              <a:avLst/>
            </a:prstGeom>
            <a:noFill/>
          </p:spPr>
          <p:txBody>
            <a:bodyPr wrap="none" rtlCol="0">
              <a:spAutoFit/>
            </a:bodyPr>
            <a:lstStyle/>
            <a:p>
              <a:pPr defTabSz="932341">
                <a:defRPr/>
              </a:pPr>
              <a:r>
                <a:rPr lang="en-US" sz="1835" dirty="0">
                  <a:solidFill>
                    <a:srgbClr val="0078D7"/>
                  </a:solidFill>
                  <a:latin typeface="Segoe UI" panose="020B0502040204020203" pitchFamily="34" charset="0"/>
                  <a:cs typeface="Segoe UI" panose="020B0502040204020203" pitchFamily="34" charset="0"/>
                </a:rPr>
                <a:t>Synchronize files</a:t>
              </a:r>
            </a:p>
          </p:txBody>
        </p:sp>
      </p:grpSp>
      <p:grpSp>
        <p:nvGrpSpPr>
          <p:cNvPr id="19" name="Group 18"/>
          <p:cNvGrpSpPr/>
          <p:nvPr/>
        </p:nvGrpSpPr>
        <p:grpSpPr>
          <a:xfrm>
            <a:off x="6497032" y="3048261"/>
            <a:ext cx="2090996" cy="2745935"/>
            <a:chOff x="6369427" y="2786515"/>
            <a:chExt cx="2050716" cy="2693039"/>
          </a:xfrm>
        </p:grpSpPr>
        <p:pic>
          <p:nvPicPr>
            <p:cNvPr id="8" name="Picture 7"/>
            <p:cNvPicPr>
              <a:picLocks noChangeAspect="1"/>
            </p:cNvPicPr>
            <p:nvPr/>
          </p:nvPicPr>
          <p:blipFill rotWithShape="1">
            <a:blip r:embed="rId5"/>
            <a:srcRect l="2381" t="5263" r="4946" b="5217"/>
            <a:stretch/>
          </p:blipFill>
          <p:spPr>
            <a:xfrm>
              <a:off x="6369427" y="2786515"/>
              <a:ext cx="2050716" cy="2050714"/>
            </a:xfrm>
            <a:prstGeom prst="ellipse">
              <a:avLst/>
            </a:prstGeom>
          </p:spPr>
        </p:pic>
        <p:sp>
          <p:nvSpPr>
            <p:cNvPr id="13" name="TextBox 12"/>
            <p:cNvSpPr txBox="1"/>
            <p:nvPr/>
          </p:nvSpPr>
          <p:spPr>
            <a:xfrm>
              <a:off x="6698921" y="5112054"/>
              <a:ext cx="1391643" cy="367500"/>
            </a:xfrm>
            <a:prstGeom prst="rect">
              <a:avLst/>
            </a:prstGeom>
            <a:noFill/>
          </p:spPr>
          <p:txBody>
            <a:bodyPr wrap="none" rtlCol="0">
              <a:spAutoFit/>
            </a:bodyPr>
            <a:lstStyle/>
            <a:p>
              <a:pPr defTabSz="932341">
                <a:defRPr/>
              </a:pPr>
              <a:r>
                <a:rPr lang="en-US" sz="1835" dirty="0">
                  <a:solidFill>
                    <a:srgbClr val="0078D7"/>
                  </a:solidFill>
                  <a:latin typeface="Segoe UI" panose="020B0502040204020203" pitchFamily="34" charset="0"/>
                  <a:cs typeface="Segoe UI" panose="020B0502040204020203" pitchFamily="34" charset="0"/>
                </a:rPr>
                <a:t>Collect data</a:t>
              </a:r>
            </a:p>
          </p:txBody>
        </p:sp>
      </p:grpSp>
      <p:grpSp>
        <p:nvGrpSpPr>
          <p:cNvPr id="20" name="Group 19"/>
          <p:cNvGrpSpPr/>
          <p:nvPr/>
        </p:nvGrpSpPr>
        <p:grpSpPr>
          <a:xfrm>
            <a:off x="9129721" y="3048259"/>
            <a:ext cx="2271969" cy="2745936"/>
            <a:chOff x="8951399" y="2786514"/>
            <a:chExt cx="2228203" cy="2693041"/>
          </a:xfrm>
        </p:grpSpPr>
        <p:pic>
          <p:nvPicPr>
            <p:cNvPr id="9" name="Picture 8"/>
            <p:cNvPicPr>
              <a:picLocks noChangeAspect="1"/>
            </p:cNvPicPr>
            <p:nvPr/>
          </p:nvPicPr>
          <p:blipFill rotWithShape="1">
            <a:blip r:embed="rId6"/>
            <a:srcRect l="3618" t="4098" r="5684" b="6142"/>
            <a:stretch/>
          </p:blipFill>
          <p:spPr>
            <a:xfrm>
              <a:off x="9040513" y="2786514"/>
              <a:ext cx="2050716" cy="2050716"/>
            </a:xfrm>
            <a:prstGeom prst="ellipse">
              <a:avLst/>
            </a:prstGeom>
          </p:spPr>
        </p:pic>
        <p:sp>
          <p:nvSpPr>
            <p:cNvPr id="14" name="TextBox 13"/>
            <p:cNvSpPr txBox="1"/>
            <p:nvPr/>
          </p:nvSpPr>
          <p:spPr>
            <a:xfrm>
              <a:off x="8951399" y="5112055"/>
              <a:ext cx="2228203" cy="367500"/>
            </a:xfrm>
            <a:prstGeom prst="rect">
              <a:avLst/>
            </a:prstGeom>
            <a:noFill/>
          </p:spPr>
          <p:txBody>
            <a:bodyPr wrap="none" rtlCol="0">
              <a:spAutoFit/>
            </a:bodyPr>
            <a:lstStyle/>
            <a:p>
              <a:pPr defTabSz="932341">
                <a:defRPr/>
              </a:pPr>
              <a:r>
                <a:rPr lang="en-US" sz="1835" dirty="0">
                  <a:solidFill>
                    <a:srgbClr val="0078D7"/>
                  </a:solidFill>
                  <a:latin typeface="Segoe UI" panose="020B0502040204020203" pitchFamily="34" charset="0"/>
                  <a:cs typeface="Segoe UI" panose="020B0502040204020203" pitchFamily="34" charset="0"/>
                </a:rPr>
                <a:t>Automate approvals</a:t>
              </a:r>
            </a:p>
          </p:txBody>
        </p:sp>
      </p:grpSp>
      <p:sp>
        <p:nvSpPr>
          <p:cNvPr id="2" name="Rectangle 1">
            <a:extLst>
              <a:ext uri="{FF2B5EF4-FFF2-40B4-BE49-F238E27FC236}">
                <a16:creationId xmlns:a16="http://schemas.microsoft.com/office/drawing/2014/main" id="{649A434F-064D-4031-99B8-EC55667572B9}"/>
              </a:ext>
            </a:extLst>
          </p:cNvPr>
          <p:cNvSpPr/>
          <p:nvPr/>
        </p:nvSpPr>
        <p:spPr>
          <a:xfrm>
            <a:off x="222601" y="6227369"/>
            <a:ext cx="3418693" cy="385362"/>
          </a:xfrm>
          <a:prstGeom prst="rect">
            <a:avLst/>
          </a:prstGeom>
        </p:spPr>
        <p:txBody>
          <a:bodyPr wrap="none">
            <a:spAutoFit/>
          </a:bodyPr>
          <a:lstStyle/>
          <a:p>
            <a:pPr defTabSz="932341">
              <a:spcAft>
                <a:spcPts val="1799"/>
              </a:spcAft>
              <a:defRPr/>
            </a:pPr>
            <a:r>
              <a:rPr lang="en-US" sz="1904" b="1" dirty="0">
                <a:solidFill>
                  <a:schemeClr val="tx1">
                    <a:lumMod val="65000"/>
                    <a:lumOff val="35000"/>
                  </a:schemeClr>
                </a:solidFill>
                <a:latin typeface="Calibri Light" panose="020F0302020204030204"/>
                <a:ea typeface="Calibri" panose="020F0502020204030204" pitchFamily="34" charset="0"/>
                <a:cs typeface="Times New Roman" panose="02020603050405020304" pitchFamily="18" charset="0"/>
              </a:rPr>
              <a:t>Empowers employees to do more</a:t>
            </a:r>
          </a:p>
        </p:txBody>
      </p:sp>
      <p:sp>
        <p:nvSpPr>
          <p:cNvPr id="16" name="Rectangle 15">
            <a:extLst>
              <a:ext uri="{FF2B5EF4-FFF2-40B4-BE49-F238E27FC236}">
                <a16:creationId xmlns:a16="http://schemas.microsoft.com/office/drawing/2014/main" id="{579CA8CC-2553-483E-8BDE-403ED6C2D8F7}"/>
              </a:ext>
            </a:extLst>
          </p:cNvPr>
          <p:cNvSpPr/>
          <p:nvPr/>
        </p:nvSpPr>
        <p:spPr>
          <a:xfrm>
            <a:off x="7514906" y="6263018"/>
            <a:ext cx="4812728" cy="385362"/>
          </a:xfrm>
          <a:prstGeom prst="rect">
            <a:avLst/>
          </a:prstGeom>
        </p:spPr>
        <p:txBody>
          <a:bodyPr wrap="none">
            <a:spAutoFit/>
          </a:bodyPr>
          <a:lstStyle/>
          <a:p>
            <a:pPr algn="r" defTabSz="932341">
              <a:spcAft>
                <a:spcPts val="1799"/>
              </a:spcAft>
              <a:defRPr/>
            </a:pPr>
            <a:r>
              <a:rPr lang="en-US" sz="1904" b="1" dirty="0">
                <a:solidFill>
                  <a:schemeClr val="tx1">
                    <a:lumMod val="65000"/>
                    <a:lumOff val="35000"/>
                  </a:schemeClr>
                </a:solidFill>
                <a:latin typeface="Calibri Light" panose="020F0302020204030204"/>
                <a:cs typeface="Times New Roman" panose="02020603050405020304" pitchFamily="18" charset="0"/>
              </a:rPr>
              <a:t>Modernize and extend on-premises applications</a:t>
            </a:r>
          </a:p>
        </p:txBody>
      </p:sp>
      <p:sp>
        <p:nvSpPr>
          <p:cNvPr id="28" name="Rectangle 27">
            <a:extLst>
              <a:ext uri="{FF2B5EF4-FFF2-40B4-BE49-F238E27FC236}">
                <a16:creationId xmlns:a16="http://schemas.microsoft.com/office/drawing/2014/main" id="{BEC335A6-1386-40C7-A9E7-93F1EAAB5036}"/>
              </a:ext>
            </a:extLst>
          </p:cNvPr>
          <p:cNvSpPr/>
          <p:nvPr/>
        </p:nvSpPr>
        <p:spPr>
          <a:xfrm>
            <a:off x="6497035" y="174750"/>
            <a:ext cx="5938558" cy="699878"/>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48"/>
          </a:p>
        </p:txBody>
      </p:sp>
      <p:sp>
        <p:nvSpPr>
          <p:cNvPr id="29" name="Rectangle 28">
            <a:extLst>
              <a:ext uri="{FF2B5EF4-FFF2-40B4-BE49-F238E27FC236}">
                <a16:creationId xmlns:a16="http://schemas.microsoft.com/office/drawing/2014/main" id="{DAA9D722-7B18-456C-9620-8E1052A0FB78}"/>
              </a:ext>
            </a:extLst>
          </p:cNvPr>
          <p:cNvSpPr/>
          <p:nvPr/>
        </p:nvSpPr>
        <p:spPr>
          <a:xfrm>
            <a:off x="881" y="171664"/>
            <a:ext cx="5909195" cy="699878"/>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48"/>
          </a:p>
        </p:txBody>
      </p:sp>
      <p:sp>
        <p:nvSpPr>
          <p:cNvPr id="30" name="Rectangle 29">
            <a:extLst>
              <a:ext uri="{FF2B5EF4-FFF2-40B4-BE49-F238E27FC236}">
                <a16:creationId xmlns:a16="http://schemas.microsoft.com/office/drawing/2014/main" id="{4F87B64A-97BB-4C0F-B3B4-9E4F7E3175F4}"/>
              </a:ext>
            </a:extLst>
          </p:cNvPr>
          <p:cNvSpPr/>
          <p:nvPr/>
        </p:nvSpPr>
        <p:spPr>
          <a:xfrm>
            <a:off x="222601" y="291433"/>
            <a:ext cx="3817199" cy="385362"/>
          </a:xfrm>
          <a:prstGeom prst="rect">
            <a:avLst/>
          </a:prstGeom>
        </p:spPr>
        <p:txBody>
          <a:bodyPr wrap="none">
            <a:spAutoFit/>
          </a:bodyPr>
          <a:lstStyle/>
          <a:p>
            <a:pPr defTabSz="932341">
              <a:spcAft>
                <a:spcPts val="1799"/>
              </a:spcAft>
              <a:defRPr/>
            </a:pPr>
            <a:r>
              <a:rPr lang="en-US" sz="1904" b="1" dirty="0">
                <a:solidFill>
                  <a:schemeClr val="tx1">
                    <a:lumMod val="65000"/>
                    <a:lumOff val="35000"/>
                  </a:schemeClr>
                </a:solidFill>
                <a:latin typeface="Calibri Light" panose="020F0302020204030204"/>
                <a:ea typeface="Calibri" panose="020F0502020204030204" pitchFamily="34" charset="0"/>
                <a:cs typeface="Times New Roman" panose="02020603050405020304" pitchFamily="18" charset="0"/>
              </a:rPr>
              <a:t>Enable governance through approvals</a:t>
            </a:r>
          </a:p>
        </p:txBody>
      </p:sp>
      <p:sp>
        <p:nvSpPr>
          <p:cNvPr id="31" name="Rectangle 30">
            <a:extLst>
              <a:ext uri="{FF2B5EF4-FFF2-40B4-BE49-F238E27FC236}">
                <a16:creationId xmlns:a16="http://schemas.microsoft.com/office/drawing/2014/main" id="{40FEC2F7-9586-4CED-8EFA-687C07965DE4}"/>
              </a:ext>
            </a:extLst>
          </p:cNvPr>
          <p:cNvSpPr/>
          <p:nvPr/>
        </p:nvSpPr>
        <p:spPr>
          <a:xfrm>
            <a:off x="6642488" y="330168"/>
            <a:ext cx="5685146" cy="385362"/>
          </a:xfrm>
          <a:prstGeom prst="rect">
            <a:avLst/>
          </a:prstGeom>
        </p:spPr>
        <p:txBody>
          <a:bodyPr wrap="none">
            <a:spAutoFit/>
          </a:bodyPr>
          <a:lstStyle/>
          <a:p>
            <a:pPr algn="r" defTabSz="932341">
              <a:spcAft>
                <a:spcPts val="1799"/>
              </a:spcAft>
              <a:defRPr/>
            </a:pPr>
            <a:r>
              <a:rPr lang="en-US" sz="1904" b="1" dirty="0">
                <a:solidFill>
                  <a:schemeClr val="tx1">
                    <a:lumMod val="65000"/>
                    <a:lumOff val="35000"/>
                  </a:schemeClr>
                </a:solidFill>
                <a:latin typeface="Calibri Light" panose="020F0302020204030204"/>
                <a:cs typeface="Times New Roman" panose="02020603050405020304" pitchFamily="18" charset="0"/>
              </a:rPr>
              <a:t>Connectivity to Microsoft and 3rd party SaaS applications</a:t>
            </a:r>
          </a:p>
        </p:txBody>
      </p:sp>
    </p:spTree>
    <p:extLst>
      <p:ext uri="{BB962C8B-B14F-4D97-AF65-F5344CB8AC3E}">
        <p14:creationId xmlns:p14="http://schemas.microsoft.com/office/powerpoint/2010/main" val="1029002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2" presetClass="entr" presetSubtype="2" fill="hold" grpId="0" nodeType="after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0-#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1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0-#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100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0-#ppt_w/2"/>
                                          </p:val>
                                        </p:tav>
                                        <p:tav tm="100000">
                                          <p:val>
                                            <p:strVal val="#ppt_x"/>
                                          </p:val>
                                        </p:tav>
                                      </p:tavLst>
                                    </p:anim>
                                    <p:anim calcmode="lin" valueType="num">
                                      <p:cBhvr additive="base">
                                        <p:cTn id="40" dur="50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100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100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1+#ppt_w/2"/>
                                          </p:val>
                                        </p:tav>
                                        <p:tav tm="100000">
                                          <p:val>
                                            <p:strVal val="#ppt_x"/>
                                          </p:val>
                                        </p:tav>
                                      </p:tavLst>
                                    </p:anim>
                                    <p:anim calcmode="lin" valueType="num">
                                      <p:cBhvr additive="base">
                                        <p:cTn id="48" dur="500" fill="hold"/>
                                        <p:tgtEl>
                                          <p:spTgt spid="28"/>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100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fill="hold"/>
                                        <p:tgtEl>
                                          <p:spTgt spid="31"/>
                                        </p:tgtEl>
                                        <p:attrNameLst>
                                          <p:attrName>ppt_x</p:attrName>
                                        </p:attrNameLst>
                                      </p:cBhvr>
                                      <p:tavLst>
                                        <p:tav tm="0">
                                          <p:val>
                                            <p:strVal val="1+#ppt_w/2"/>
                                          </p:val>
                                        </p:tav>
                                        <p:tav tm="100000">
                                          <p:val>
                                            <p:strVal val="#ppt_x"/>
                                          </p:val>
                                        </p:tav>
                                      </p:tavLst>
                                    </p:anim>
                                    <p:anim calcmode="lin" valueType="num">
                                      <p:cBhvr additive="base">
                                        <p:cTn id="5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 grpId="0"/>
      <p:bldP spid="16" grpId="0"/>
      <p:bldP spid="28" grpId="0" animBg="1"/>
      <p:bldP spid="29" grpId="0" animBg="1"/>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F1052C-D65E-4B5F-BB67-B5C3B0E48E4B}"/>
              </a:ext>
            </a:extLst>
          </p:cNvPr>
          <p:cNvSpPr txBox="1"/>
          <p:nvPr/>
        </p:nvSpPr>
        <p:spPr>
          <a:xfrm>
            <a:off x="386936" y="135553"/>
            <a:ext cx="11662603" cy="1159035"/>
          </a:xfrm>
          <a:prstGeom prst="rect">
            <a:avLst/>
          </a:prstGeom>
          <a:noFill/>
        </p:spPr>
        <p:txBody>
          <a:bodyPr wrap="square" rtlCol="0">
            <a:spAutoFit/>
          </a:bodyPr>
          <a:lstStyle/>
          <a:p>
            <a:pPr algn="ctr" defTabSz="932341">
              <a:defRPr/>
            </a:pPr>
            <a:r>
              <a:rPr lang="en-US" sz="3466" b="1" dirty="0">
                <a:solidFill>
                  <a:prstClr val="black"/>
                </a:solidFill>
                <a:latin typeface="Segoe UI Light" panose="020B0502040204020203" pitchFamily="34" charset="0"/>
                <a:cs typeface="Segoe UI Light" panose="020B0502040204020203" pitchFamily="34" charset="0"/>
              </a:rPr>
              <a:t>Create</a:t>
            </a:r>
            <a:r>
              <a:rPr lang="en-US" sz="3466" dirty="0">
                <a:solidFill>
                  <a:prstClr val="black"/>
                </a:solidFill>
                <a:latin typeface="Segoe UI Light" panose="020B0502040204020203" pitchFamily="34" charset="0"/>
                <a:cs typeface="Segoe UI Light" panose="020B0502040204020203" pitchFamily="34" charset="0"/>
              </a:rPr>
              <a:t>, </a:t>
            </a:r>
            <a:r>
              <a:rPr lang="en-US" sz="3466" b="1" dirty="0">
                <a:solidFill>
                  <a:prstClr val="black"/>
                </a:solidFill>
                <a:latin typeface="Segoe UI Light" panose="020B0502040204020203" pitchFamily="34" charset="0"/>
                <a:cs typeface="Segoe UI Light" panose="020B0502040204020203" pitchFamily="34" charset="0"/>
              </a:rPr>
              <a:t>run</a:t>
            </a:r>
            <a:r>
              <a:rPr lang="en-US" sz="3466" dirty="0">
                <a:solidFill>
                  <a:prstClr val="black"/>
                </a:solidFill>
                <a:latin typeface="Segoe UI Light" panose="020B0502040204020203" pitchFamily="34" charset="0"/>
                <a:cs typeface="Segoe UI Light" panose="020B0502040204020203" pitchFamily="34" charset="0"/>
              </a:rPr>
              <a:t>, and </a:t>
            </a:r>
            <a:r>
              <a:rPr lang="en-US" sz="3466" b="1" dirty="0">
                <a:solidFill>
                  <a:prstClr val="black"/>
                </a:solidFill>
                <a:latin typeface="Segoe UI Light" panose="020B0502040204020203" pitchFamily="34" charset="0"/>
                <a:cs typeface="Segoe UI Light" panose="020B0502040204020203" pitchFamily="34" charset="0"/>
              </a:rPr>
              <a:t>manage</a:t>
            </a:r>
            <a:r>
              <a:rPr lang="en-US" sz="3466" dirty="0">
                <a:solidFill>
                  <a:prstClr val="black"/>
                </a:solidFill>
                <a:latin typeface="Segoe UI Light" panose="020B0502040204020203" pitchFamily="34" charset="0"/>
                <a:cs typeface="Segoe UI Light" panose="020B0502040204020203" pitchFamily="34" charset="0"/>
              </a:rPr>
              <a:t> automated workflows between your favorite apps and services – even when you're on the go!</a:t>
            </a:r>
          </a:p>
        </p:txBody>
      </p:sp>
      <p:sp>
        <p:nvSpPr>
          <p:cNvPr id="5" name="Rectangle 4">
            <a:extLst>
              <a:ext uri="{FF2B5EF4-FFF2-40B4-BE49-F238E27FC236}">
                <a16:creationId xmlns:a16="http://schemas.microsoft.com/office/drawing/2014/main" id="{E493DE16-6008-4FF1-9579-FC25B0880627}"/>
              </a:ext>
            </a:extLst>
          </p:cNvPr>
          <p:cNvSpPr/>
          <p:nvPr/>
        </p:nvSpPr>
        <p:spPr>
          <a:xfrm>
            <a:off x="872345" y="1506085"/>
            <a:ext cx="3123314" cy="560346"/>
          </a:xfrm>
          <a:prstGeom prst="rect">
            <a:avLst/>
          </a:prstGeom>
        </p:spPr>
        <p:txBody>
          <a:bodyPr wrap="square">
            <a:spAutoFit/>
          </a:bodyPr>
          <a:lstStyle/>
          <a:p>
            <a:pPr algn="r" defTabSz="932585">
              <a:lnSpc>
                <a:spcPct val="200000"/>
              </a:lnSpc>
              <a:defRPr/>
            </a:pPr>
            <a:r>
              <a:rPr lang="en-US" sz="1801" dirty="0">
                <a:latin typeface="Segoe UI Semilight"/>
              </a:rPr>
              <a:t>Create new flows</a:t>
            </a:r>
          </a:p>
        </p:txBody>
      </p:sp>
      <p:sp>
        <p:nvSpPr>
          <p:cNvPr id="6" name="Rectangle 5">
            <a:extLst>
              <a:ext uri="{FF2B5EF4-FFF2-40B4-BE49-F238E27FC236}">
                <a16:creationId xmlns:a16="http://schemas.microsoft.com/office/drawing/2014/main" id="{F391B616-F58A-4165-9CBF-FB0F7368DD74}"/>
              </a:ext>
            </a:extLst>
          </p:cNvPr>
          <p:cNvSpPr/>
          <p:nvPr/>
        </p:nvSpPr>
        <p:spPr>
          <a:xfrm>
            <a:off x="8617699" y="2891874"/>
            <a:ext cx="3123314" cy="560346"/>
          </a:xfrm>
          <a:prstGeom prst="rect">
            <a:avLst/>
          </a:prstGeom>
        </p:spPr>
        <p:txBody>
          <a:bodyPr wrap="square">
            <a:spAutoFit/>
          </a:bodyPr>
          <a:lstStyle/>
          <a:p>
            <a:pPr algn="r">
              <a:lnSpc>
                <a:spcPct val="200000"/>
              </a:lnSpc>
            </a:pPr>
            <a:r>
              <a:rPr lang="en-US" sz="1801" dirty="0">
                <a:latin typeface="Segoe UI Semilight"/>
              </a:rPr>
              <a:t>Monitor flow activity </a:t>
            </a:r>
          </a:p>
        </p:txBody>
      </p:sp>
      <p:pic>
        <p:nvPicPr>
          <p:cNvPr id="7" name="Picture 6">
            <a:extLst>
              <a:ext uri="{FF2B5EF4-FFF2-40B4-BE49-F238E27FC236}">
                <a16:creationId xmlns:a16="http://schemas.microsoft.com/office/drawing/2014/main" id="{857F61F2-1A05-406E-AFFC-280C33FC5F93}"/>
              </a:ext>
            </a:extLst>
          </p:cNvPr>
          <p:cNvPicPr>
            <a:picLocks noChangeAspect="1"/>
          </p:cNvPicPr>
          <p:nvPr/>
        </p:nvPicPr>
        <p:blipFill>
          <a:blip r:embed="rId2"/>
          <a:stretch>
            <a:fillRect/>
          </a:stretch>
        </p:blipFill>
        <p:spPr>
          <a:xfrm>
            <a:off x="3830919" y="1506086"/>
            <a:ext cx="4494803" cy="3920646"/>
          </a:xfrm>
          <a:prstGeom prst="rect">
            <a:avLst/>
          </a:prstGeom>
        </p:spPr>
      </p:pic>
      <p:sp>
        <p:nvSpPr>
          <p:cNvPr id="8" name="Rectangle 7">
            <a:extLst>
              <a:ext uri="{FF2B5EF4-FFF2-40B4-BE49-F238E27FC236}">
                <a16:creationId xmlns:a16="http://schemas.microsoft.com/office/drawing/2014/main" id="{5C07CDA0-AEA4-4187-9884-6656DE8EB526}"/>
              </a:ext>
            </a:extLst>
          </p:cNvPr>
          <p:cNvSpPr/>
          <p:nvPr/>
        </p:nvSpPr>
        <p:spPr>
          <a:xfrm>
            <a:off x="226866" y="2891874"/>
            <a:ext cx="3123314" cy="560346"/>
          </a:xfrm>
          <a:prstGeom prst="rect">
            <a:avLst/>
          </a:prstGeom>
        </p:spPr>
        <p:txBody>
          <a:bodyPr wrap="square">
            <a:spAutoFit/>
          </a:bodyPr>
          <a:lstStyle/>
          <a:p>
            <a:pPr algn="r">
              <a:lnSpc>
                <a:spcPct val="200000"/>
              </a:lnSpc>
            </a:pPr>
            <a:r>
              <a:rPr lang="en-US" sz="1801" dirty="0">
                <a:latin typeface="Segoe UI Semilight"/>
              </a:rPr>
              <a:t>Get push notifications</a:t>
            </a:r>
          </a:p>
        </p:txBody>
      </p:sp>
      <p:sp>
        <p:nvSpPr>
          <p:cNvPr id="9" name="Rectangle 8">
            <a:extLst>
              <a:ext uri="{FF2B5EF4-FFF2-40B4-BE49-F238E27FC236}">
                <a16:creationId xmlns:a16="http://schemas.microsoft.com/office/drawing/2014/main" id="{A850D52C-0FFF-44B1-B40D-DDD8CEC4A7B4}"/>
              </a:ext>
            </a:extLst>
          </p:cNvPr>
          <p:cNvSpPr/>
          <p:nvPr/>
        </p:nvSpPr>
        <p:spPr>
          <a:xfrm>
            <a:off x="7689149" y="1506086"/>
            <a:ext cx="1818813" cy="560346"/>
          </a:xfrm>
          <a:prstGeom prst="rect">
            <a:avLst/>
          </a:prstGeom>
        </p:spPr>
        <p:txBody>
          <a:bodyPr wrap="square">
            <a:spAutoFit/>
          </a:bodyPr>
          <a:lstStyle/>
          <a:p>
            <a:pPr algn="r">
              <a:lnSpc>
                <a:spcPct val="200000"/>
              </a:lnSpc>
            </a:pPr>
            <a:r>
              <a:rPr lang="en-US" sz="1801" dirty="0">
                <a:latin typeface="Segoe UI Semilight"/>
              </a:rPr>
              <a:t>Grant approvals</a:t>
            </a:r>
          </a:p>
        </p:txBody>
      </p:sp>
      <p:sp>
        <p:nvSpPr>
          <p:cNvPr id="10" name="Rectangle 9">
            <a:extLst>
              <a:ext uri="{FF2B5EF4-FFF2-40B4-BE49-F238E27FC236}">
                <a16:creationId xmlns:a16="http://schemas.microsoft.com/office/drawing/2014/main" id="{B36285D3-DEF0-406E-89A4-ECFFF28CD922}"/>
              </a:ext>
            </a:extLst>
          </p:cNvPr>
          <p:cNvSpPr/>
          <p:nvPr/>
        </p:nvSpPr>
        <p:spPr>
          <a:xfrm>
            <a:off x="752325" y="4373388"/>
            <a:ext cx="3123314" cy="560346"/>
          </a:xfrm>
          <a:prstGeom prst="rect">
            <a:avLst/>
          </a:prstGeom>
        </p:spPr>
        <p:txBody>
          <a:bodyPr wrap="square">
            <a:spAutoFit/>
          </a:bodyPr>
          <a:lstStyle/>
          <a:p>
            <a:pPr algn="r">
              <a:lnSpc>
                <a:spcPct val="200000"/>
              </a:lnSpc>
            </a:pPr>
            <a:r>
              <a:rPr lang="en-US" sz="1801" dirty="0">
                <a:latin typeface="Segoe UI Semilight"/>
              </a:rPr>
              <a:t>Discover buttons </a:t>
            </a:r>
          </a:p>
        </p:txBody>
      </p:sp>
      <p:sp>
        <p:nvSpPr>
          <p:cNvPr id="11" name="Rectangle 10">
            <a:extLst>
              <a:ext uri="{FF2B5EF4-FFF2-40B4-BE49-F238E27FC236}">
                <a16:creationId xmlns:a16="http://schemas.microsoft.com/office/drawing/2014/main" id="{AD1128A0-3884-4885-8EB0-8335215F0C2E}"/>
              </a:ext>
            </a:extLst>
          </p:cNvPr>
          <p:cNvSpPr/>
          <p:nvPr/>
        </p:nvSpPr>
        <p:spPr>
          <a:xfrm>
            <a:off x="7689149" y="4373390"/>
            <a:ext cx="2188906" cy="560346"/>
          </a:xfrm>
          <a:prstGeom prst="rect">
            <a:avLst/>
          </a:prstGeom>
        </p:spPr>
        <p:txBody>
          <a:bodyPr wrap="square">
            <a:spAutoFit/>
          </a:bodyPr>
          <a:lstStyle/>
          <a:p>
            <a:pPr algn="r">
              <a:lnSpc>
                <a:spcPct val="200000"/>
              </a:lnSpc>
            </a:pPr>
            <a:r>
              <a:rPr lang="en-US" sz="1801" dirty="0">
                <a:latin typeface="Segoe UI Semilight"/>
              </a:rPr>
              <a:t>Use button widgets</a:t>
            </a:r>
          </a:p>
        </p:txBody>
      </p:sp>
      <p:sp>
        <p:nvSpPr>
          <p:cNvPr id="12" name="TextBox 11">
            <a:extLst>
              <a:ext uri="{FF2B5EF4-FFF2-40B4-BE49-F238E27FC236}">
                <a16:creationId xmlns:a16="http://schemas.microsoft.com/office/drawing/2014/main" id="{ACDD379D-1FCE-43B2-9006-B6C97A1ED7F8}"/>
              </a:ext>
            </a:extLst>
          </p:cNvPr>
          <p:cNvSpPr txBox="1"/>
          <p:nvPr/>
        </p:nvSpPr>
        <p:spPr>
          <a:xfrm>
            <a:off x="562153" y="5691621"/>
            <a:ext cx="11312168" cy="1021498"/>
          </a:xfrm>
          <a:prstGeom prst="rect">
            <a:avLst/>
          </a:prstGeom>
          <a:noFill/>
        </p:spPr>
        <p:txBody>
          <a:bodyPr wrap="square" rtlCol="0">
            <a:spAutoFit/>
          </a:bodyPr>
          <a:lstStyle/>
          <a:p>
            <a:pPr algn="ctr" defTabSz="932228">
              <a:defRPr/>
            </a:pPr>
            <a:r>
              <a:rPr lang="en-US" sz="3998" b="1" dirty="0">
                <a:solidFill>
                  <a:srgbClr val="505050"/>
                </a:solidFill>
                <a:latin typeface="Segoe UI Light" panose="020B0502040204020203" pitchFamily="34" charset="0"/>
                <a:cs typeface="Segoe UI Light" panose="020B0502040204020203" pitchFamily="34" charset="0"/>
              </a:rPr>
              <a:t>Microsoft Flow </a:t>
            </a:r>
            <a:r>
              <a:rPr lang="en-US" sz="3998" dirty="0">
                <a:solidFill>
                  <a:srgbClr val="505050"/>
                </a:solidFill>
                <a:latin typeface="Segoe UI Light" panose="020B0502040204020203" pitchFamily="34" charset="0"/>
                <a:cs typeface="Segoe UI Light" panose="020B0502040204020203" pitchFamily="34" charset="0"/>
              </a:rPr>
              <a:t>Mobile &amp; Devices</a:t>
            </a:r>
          </a:p>
          <a:p>
            <a:pPr algn="ctr" defTabSz="932228">
              <a:defRPr/>
            </a:pPr>
            <a:r>
              <a:rPr lang="en-US" sz="2040" i="1" dirty="0">
                <a:solidFill>
                  <a:srgbClr val="505050"/>
                </a:solidFill>
                <a:latin typeface="Segoe UI Light" panose="020B0502040204020203" pitchFamily="34" charset="0"/>
                <a:cs typeface="Segoe UI Light" panose="020B0502040204020203" pitchFamily="34" charset="0"/>
              </a:rPr>
              <a:t>Work less and do more, from anywhere</a:t>
            </a:r>
          </a:p>
        </p:txBody>
      </p:sp>
    </p:spTree>
    <p:extLst>
      <p:ext uri="{BB962C8B-B14F-4D97-AF65-F5344CB8AC3E}">
        <p14:creationId xmlns:p14="http://schemas.microsoft.com/office/powerpoint/2010/main" val="76531450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D2AC10BF-8422-435B-853E-38F47B06D672}"/>
              </a:ext>
            </a:extLst>
          </p:cNvPr>
          <p:cNvSpPr txBox="1">
            <a:spLocks/>
          </p:cNvSpPr>
          <p:nvPr/>
        </p:nvSpPr>
        <p:spPr>
          <a:xfrm>
            <a:off x="517822" y="977065"/>
            <a:ext cx="7193527" cy="762786"/>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defTabSz="932341">
              <a:defRPr/>
            </a:pPr>
            <a:r>
              <a:rPr lang="en-US" sz="3466" dirty="0">
                <a:solidFill>
                  <a:prstClr val="black"/>
                </a:solidFill>
                <a:latin typeface="Segoe UI Light" panose="020B0502040204020203" pitchFamily="34" charset="0"/>
                <a:cs typeface="Segoe UI Light" panose="020B0502040204020203" pitchFamily="34" charset="0"/>
              </a:rPr>
              <a:t>What makes up a flow?</a:t>
            </a:r>
          </a:p>
        </p:txBody>
      </p:sp>
      <p:sp>
        <p:nvSpPr>
          <p:cNvPr id="5" name="Text Placeholder 2">
            <a:extLst>
              <a:ext uri="{FF2B5EF4-FFF2-40B4-BE49-F238E27FC236}">
                <a16:creationId xmlns:a16="http://schemas.microsoft.com/office/drawing/2014/main" id="{9BCD4271-AB4E-4D08-B485-DB66ED0E631E}"/>
              </a:ext>
            </a:extLst>
          </p:cNvPr>
          <p:cNvSpPr txBox="1">
            <a:spLocks/>
          </p:cNvSpPr>
          <p:nvPr/>
        </p:nvSpPr>
        <p:spPr>
          <a:xfrm>
            <a:off x="1370988" y="1904763"/>
            <a:ext cx="6151857" cy="2324455"/>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86" indent="-456986" defTabSz="932341">
              <a:spcAft>
                <a:spcPts val="1799"/>
              </a:spcAft>
              <a:buFont typeface="Wingdings" panose="05000000000000000000" pitchFamily="2" charset="2"/>
              <a:buChar char="à"/>
              <a:defRPr/>
            </a:pPr>
            <a:r>
              <a:rPr lang="en-US" sz="2446" b="1" dirty="0">
                <a:solidFill>
                  <a:prstClr val="black"/>
                </a:solidFill>
                <a:latin typeface="Segoe UI Light"/>
                <a:ea typeface="Calibri" panose="020F0502020204030204" pitchFamily="34" charset="0"/>
                <a:cs typeface="Times New Roman" panose="02020603050405020304" pitchFamily="18" charset="0"/>
              </a:rPr>
              <a:t>Trigger</a:t>
            </a:r>
            <a:r>
              <a:rPr lang="en-US" sz="2446" dirty="0">
                <a:solidFill>
                  <a:prstClr val="black"/>
                </a:solidFill>
                <a:latin typeface="Segoe UI Light"/>
                <a:ea typeface="Calibri" panose="020F0502020204030204" pitchFamily="34" charset="0"/>
                <a:cs typeface="Times New Roman" panose="02020603050405020304" pitchFamily="18" charset="0"/>
              </a:rPr>
              <a:t> – the event that kicks off the flow:</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manually</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on a schedule</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on an event in the cloud </a:t>
            </a:r>
          </a:p>
        </p:txBody>
      </p:sp>
      <p:sp>
        <p:nvSpPr>
          <p:cNvPr id="6" name="Text Placeholder 2">
            <a:extLst>
              <a:ext uri="{FF2B5EF4-FFF2-40B4-BE49-F238E27FC236}">
                <a16:creationId xmlns:a16="http://schemas.microsoft.com/office/drawing/2014/main" id="{8BF27595-081A-4884-8269-496EE25599A8}"/>
              </a:ext>
            </a:extLst>
          </p:cNvPr>
          <p:cNvSpPr txBox="1">
            <a:spLocks/>
          </p:cNvSpPr>
          <p:nvPr/>
        </p:nvSpPr>
        <p:spPr>
          <a:xfrm>
            <a:off x="1370987" y="4353319"/>
            <a:ext cx="5962615" cy="1725317"/>
          </a:xfrm>
          <a:prstGeom prst="rect">
            <a:avLst/>
          </a:prstGeom>
        </p:spPr>
        <p:txBody>
          <a:bodyPr vert="horz" wrap="square" lIns="149178" tIns="93236" rIns="149178" bIns="93236"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6986" indent="-456986" defTabSz="932341">
              <a:spcAft>
                <a:spcPts val="1799"/>
              </a:spcAft>
              <a:buFont typeface="Wingdings" panose="05000000000000000000" pitchFamily="2" charset="2"/>
              <a:buChar char="à"/>
              <a:defRPr/>
            </a:pPr>
            <a:r>
              <a:rPr lang="en-US" sz="2446" b="1" dirty="0">
                <a:solidFill>
                  <a:prstClr val="black"/>
                </a:solidFill>
                <a:ea typeface="Calibri" panose="020F0502020204030204" pitchFamily="34" charset="0"/>
                <a:cs typeface="Times New Roman" panose="02020603050405020304" pitchFamily="18" charset="0"/>
              </a:rPr>
              <a:t>Actions</a:t>
            </a:r>
            <a:r>
              <a:rPr lang="en-US" sz="2446" dirty="0">
                <a:solidFill>
                  <a:prstClr val="black"/>
                </a:solidFill>
                <a:ea typeface="Calibri" panose="020F0502020204030204" pitchFamily="34" charset="0"/>
                <a:cs typeface="Times New Roman" panose="02020603050405020304" pitchFamily="18" charset="0"/>
              </a:rPr>
              <a:t> – what the flow does</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Can use data from the trigger</a:t>
            </a:r>
          </a:p>
          <a:p>
            <a:pPr marL="778665" lvl="1" indent="-456986" defTabSz="932341">
              <a:spcAft>
                <a:spcPts val="1799"/>
              </a:spcAft>
              <a:buFont typeface="Wingdings" panose="05000000000000000000" pitchFamily="2" charset="2"/>
              <a:buChar char="à"/>
              <a:defRPr/>
            </a:pPr>
            <a:r>
              <a:rPr lang="en-US" sz="2176" dirty="0">
                <a:solidFill>
                  <a:prstClr val="black"/>
                </a:solidFill>
                <a:latin typeface="Segoe UI Light"/>
                <a:ea typeface="Calibri" panose="020F0502020204030204" pitchFamily="34" charset="0"/>
                <a:cs typeface="Times New Roman" panose="02020603050405020304" pitchFamily="18" charset="0"/>
              </a:rPr>
              <a:t>Now is integrated with Office365</a:t>
            </a:r>
          </a:p>
        </p:txBody>
      </p:sp>
      <p:pic>
        <p:nvPicPr>
          <p:cNvPr id="7" name="Picture 6">
            <a:extLst>
              <a:ext uri="{FF2B5EF4-FFF2-40B4-BE49-F238E27FC236}">
                <a16:creationId xmlns:a16="http://schemas.microsoft.com/office/drawing/2014/main" id="{DA8C5E7E-C9C3-429F-A216-18F2085B567C}"/>
              </a:ext>
            </a:extLst>
          </p:cNvPr>
          <p:cNvPicPr>
            <a:picLocks noChangeAspect="1"/>
          </p:cNvPicPr>
          <p:nvPr/>
        </p:nvPicPr>
        <p:blipFill rotWithShape="1">
          <a:blip r:embed="rId3"/>
          <a:srcRect l="2752" t="32032" r="35637" b="2837"/>
          <a:stretch/>
        </p:blipFill>
        <p:spPr>
          <a:xfrm>
            <a:off x="8145905" y="2919554"/>
            <a:ext cx="2919582" cy="3995308"/>
          </a:xfrm>
          <a:prstGeom prst="rect">
            <a:avLst/>
          </a:prstGeom>
        </p:spPr>
      </p:pic>
      <p:pic>
        <p:nvPicPr>
          <p:cNvPr id="8" name="Picture 7">
            <a:extLst>
              <a:ext uri="{FF2B5EF4-FFF2-40B4-BE49-F238E27FC236}">
                <a16:creationId xmlns:a16="http://schemas.microsoft.com/office/drawing/2014/main" id="{466A67B3-5AEC-4F01-8541-799E12422424}"/>
              </a:ext>
            </a:extLst>
          </p:cNvPr>
          <p:cNvPicPr>
            <a:picLocks noChangeAspect="1"/>
          </p:cNvPicPr>
          <p:nvPr/>
        </p:nvPicPr>
        <p:blipFill>
          <a:blip r:embed="rId4"/>
          <a:stretch>
            <a:fillRect/>
          </a:stretch>
        </p:blipFill>
        <p:spPr>
          <a:xfrm>
            <a:off x="8145905" y="997225"/>
            <a:ext cx="2919582" cy="1581124"/>
          </a:xfrm>
          <a:prstGeom prst="rect">
            <a:avLst/>
          </a:prstGeom>
          <a:ln>
            <a:solidFill>
              <a:srgbClr val="0070C0"/>
            </a:solidFill>
          </a:ln>
        </p:spPr>
      </p:pic>
      <p:cxnSp>
        <p:nvCxnSpPr>
          <p:cNvPr id="9" name="Straight Arrow Connector 8">
            <a:extLst>
              <a:ext uri="{FF2B5EF4-FFF2-40B4-BE49-F238E27FC236}">
                <a16:creationId xmlns:a16="http://schemas.microsoft.com/office/drawing/2014/main" id="{F0D03C4A-5635-45D7-A35A-D96D0EA12CE7}"/>
              </a:ext>
            </a:extLst>
          </p:cNvPr>
          <p:cNvCxnSpPr>
            <a:cxnSpLocks/>
          </p:cNvCxnSpPr>
          <p:nvPr/>
        </p:nvCxnSpPr>
        <p:spPr>
          <a:xfrm>
            <a:off x="9548843" y="2619265"/>
            <a:ext cx="990" cy="2593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35901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8F0344F6-E735-44F6-A703-4A11E2CC00F1}"/>
              </a:ext>
            </a:extLst>
          </p:cNvPr>
          <p:cNvSpPr txBox="1">
            <a:spLocks/>
          </p:cNvSpPr>
          <p:nvPr/>
        </p:nvSpPr>
        <p:spPr>
          <a:xfrm>
            <a:off x="517822" y="1292154"/>
            <a:ext cx="6390400" cy="762786"/>
          </a:xfrm>
          <a:prstGeom prst="rect">
            <a:avLst/>
          </a:prstGeom>
        </p:spPr>
        <p:txBody>
          <a:bodyPr vert="horz" wrap="square" lIns="0" tIns="0" rIns="0" bIns="0" rtlCol="0" anchor="ctr">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pPr defTabSz="932341">
              <a:defRPr/>
            </a:pPr>
            <a:r>
              <a:rPr lang="en-US" sz="3466" dirty="0">
                <a:solidFill>
                  <a:prstClr val="black"/>
                </a:solidFill>
                <a:latin typeface="Segoe UI Light" panose="020B0502040204020203" pitchFamily="34" charset="0"/>
                <a:cs typeface="Segoe UI Light" panose="020B0502040204020203" pitchFamily="34" charset="0"/>
              </a:rPr>
              <a:t>Flowing data</a:t>
            </a:r>
          </a:p>
        </p:txBody>
      </p:sp>
      <p:sp>
        <p:nvSpPr>
          <p:cNvPr id="7" name="Content Placeholder 5">
            <a:extLst>
              <a:ext uri="{FF2B5EF4-FFF2-40B4-BE49-F238E27FC236}">
                <a16:creationId xmlns:a16="http://schemas.microsoft.com/office/drawing/2014/main" id="{D12EE2D3-C48B-40E0-B5EE-EDF3D86B301C}"/>
              </a:ext>
            </a:extLst>
          </p:cNvPr>
          <p:cNvSpPr>
            <a:spLocks noGrp="1"/>
          </p:cNvSpPr>
          <p:nvPr>
            <p:ph idx="1"/>
          </p:nvPr>
        </p:nvSpPr>
        <p:spPr>
          <a:xfrm>
            <a:off x="656569" y="2374372"/>
            <a:ext cx="6186737" cy="2974170"/>
          </a:xfrm>
        </p:spPr>
        <p:txBody>
          <a:bodyPr/>
          <a:lstStyle/>
          <a:p>
            <a:pPr marL="456986" indent="-456986">
              <a:spcBef>
                <a:spcPct val="20000"/>
              </a:spcBef>
              <a:spcAft>
                <a:spcPts val="1799"/>
              </a:spcAft>
              <a:buSzPct val="90000"/>
              <a:buFont typeface="Wingdings" panose="05000000000000000000" pitchFamily="2" charset="2"/>
              <a:buChar char="à"/>
              <a:defRPr/>
            </a:pPr>
            <a:r>
              <a:rPr lang="en-US" sz="2446" dirty="0">
                <a:solidFill>
                  <a:prstClr val="black"/>
                </a:solidFill>
                <a:latin typeface="+mj-lt"/>
                <a:cs typeface="Times New Roman" panose="02020603050405020304" pitchFamily="18" charset="0"/>
              </a:rPr>
              <a:t>Data ‘flows’ from each step and is available for all later steps</a:t>
            </a:r>
          </a:p>
          <a:p>
            <a:pPr marL="456986" indent="-456986">
              <a:spcBef>
                <a:spcPct val="20000"/>
              </a:spcBef>
              <a:spcAft>
                <a:spcPts val="1799"/>
              </a:spcAft>
              <a:buSzPct val="90000"/>
              <a:buFont typeface="Wingdings" panose="05000000000000000000" pitchFamily="2" charset="2"/>
              <a:buChar char="à"/>
              <a:defRPr/>
            </a:pPr>
            <a:r>
              <a:rPr lang="en-US" sz="2446" dirty="0">
                <a:solidFill>
                  <a:prstClr val="black"/>
                </a:solidFill>
                <a:latin typeface="+mj-lt"/>
                <a:cs typeface="Times New Roman" panose="02020603050405020304" pitchFamily="18" charset="0"/>
              </a:rPr>
              <a:t>Use      Add Dynamic Content to select outputs from previous steps</a:t>
            </a:r>
          </a:p>
          <a:p>
            <a:pPr marL="456986" indent="-456986">
              <a:spcBef>
                <a:spcPct val="20000"/>
              </a:spcBef>
              <a:spcAft>
                <a:spcPts val="1799"/>
              </a:spcAft>
              <a:buSzPct val="90000"/>
              <a:buFont typeface="Wingdings" panose="05000000000000000000" pitchFamily="2" charset="2"/>
              <a:buChar char="à"/>
              <a:defRPr/>
            </a:pPr>
            <a:r>
              <a:rPr lang="en-US" sz="2446" dirty="0">
                <a:solidFill>
                  <a:prstClr val="black"/>
                </a:solidFill>
                <a:latin typeface="+mj-lt"/>
                <a:cs typeface="Times New Roman" panose="02020603050405020304" pitchFamily="18" charset="0"/>
              </a:rPr>
              <a:t>Certain outputs show up based on the types of the inputs and outputs</a:t>
            </a:r>
          </a:p>
          <a:p>
            <a:endParaRPr lang="en-US" dirty="0"/>
          </a:p>
        </p:txBody>
      </p:sp>
      <p:grpSp>
        <p:nvGrpSpPr>
          <p:cNvPr id="8" name="Group 7">
            <a:extLst>
              <a:ext uri="{FF2B5EF4-FFF2-40B4-BE49-F238E27FC236}">
                <a16:creationId xmlns:a16="http://schemas.microsoft.com/office/drawing/2014/main" id="{ED3D1937-3F97-4884-9A9A-BA7C16BB7195}"/>
              </a:ext>
            </a:extLst>
          </p:cNvPr>
          <p:cNvGrpSpPr/>
          <p:nvPr/>
        </p:nvGrpSpPr>
        <p:grpSpPr>
          <a:xfrm>
            <a:off x="1741815" y="3426593"/>
            <a:ext cx="348135" cy="283768"/>
            <a:chOff x="5684837" y="3725862"/>
            <a:chExt cx="396240" cy="304800"/>
          </a:xfrm>
          <a:solidFill>
            <a:schemeClr val="bg1"/>
          </a:solidFill>
        </p:grpSpPr>
        <p:sp>
          <p:nvSpPr>
            <p:cNvPr id="9" name="Rectangle 8">
              <a:extLst>
                <a:ext uri="{FF2B5EF4-FFF2-40B4-BE49-F238E27FC236}">
                  <a16:creationId xmlns:a16="http://schemas.microsoft.com/office/drawing/2014/main" id="{EE028328-4F11-44B2-BAB1-B176AFAC260B}"/>
                </a:ext>
              </a:extLst>
            </p:cNvPr>
            <p:cNvSpPr/>
            <p:nvPr/>
          </p:nvSpPr>
          <p:spPr bwMode="auto">
            <a:xfrm>
              <a:off x="5684837" y="3725862"/>
              <a:ext cx="304800" cy="304800"/>
            </a:xfrm>
            <a:prstGeom prst="rect">
              <a:avLst/>
            </a:prstGeom>
            <a:grp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E8BF9CAD-9A51-449F-9515-B5F676C173A8}"/>
                </a:ext>
              </a:extLst>
            </p:cNvPr>
            <p:cNvSpPr/>
            <p:nvPr/>
          </p:nvSpPr>
          <p:spPr bwMode="auto">
            <a:xfrm>
              <a:off x="5989637" y="3725862"/>
              <a:ext cx="91440" cy="304800"/>
            </a:xfrm>
            <a:prstGeom prst="rect">
              <a:avLst/>
            </a:prstGeom>
            <a:grp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Plus Sign 10">
              <a:extLst>
                <a:ext uri="{FF2B5EF4-FFF2-40B4-BE49-F238E27FC236}">
                  <a16:creationId xmlns:a16="http://schemas.microsoft.com/office/drawing/2014/main" id="{B1485063-C721-4818-B4F3-D0B3F52638A4}"/>
                </a:ext>
              </a:extLst>
            </p:cNvPr>
            <p:cNvSpPr/>
            <p:nvPr/>
          </p:nvSpPr>
          <p:spPr bwMode="auto">
            <a:xfrm>
              <a:off x="5740876" y="3786822"/>
              <a:ext cx="182880" cy="182880"/>
            </a:xfrm>
            <a:prstGeom prst="mathPlus">
              <a:avLst>
                <a:gd name="adj1" fmla="val 18313"/>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609FECF5-435E-49CA-8800-3530C3461B4D}"/>
              </a:ext>
            </a:extLst>
          </p:cNvPr>
          <p:cNvSpPr/>
          <p:nvPr/>
        </p:nvSpPr>
        <p:spPr bwMode="auto">
          <a:xfrm>
            <a:off x="7589644" y="497"/>
            <a:ext cx="4845950" cy="6993532"/>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E79259C6-EB41-4237-9434-AE9EEE1A474B}"/>
              </a:ext>
            </a:extLst>
          </p:cNvPr>
          <p:cNvGrpSpPr/>
          <p:nvPr/>
        </p:nvGrpSpPr>
        <p:grpSpPr>
          <a:xfrm>
            <a:off x="7719480" y="297319"/>
            <a:ext cx="4443882" cy="1333310"/>
            <a:chOff x="7719692" y="296863"/>
            <a:chExt cx="4444512" cy="1333499"/>
          </a:xfrm>
        </p:grpSpPr>
        <p:sp>
          <p:nvSpPr>
            <p:cNvPr id="14" name="Rectangle 13">
              <a:extLst>
                <a:ext uri="{FF2B5EF4-FFF2-40B4-BE49-F238E27FC236}">
                  <a16:creationId xmlns:a16="http://schemas.microsoft.com/office/drawing/2014/main" id="{76F711BC-6109-498F-8233-7252BD279D42}"/>
                </a:ext>
              </a:extLst>
            </p:cNvPr>
            <p:cNvSpPr/>
            <p:nvPr/>
          </p:nvSpPr>
          <p:spPr bwMode="auto">
            <a:xfrm>
              <a:off x="7850170" y="296863"/>
              <a:ext cx="4314034" cy="53339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algn="ctr" defTabSz="932316" fontAlgn="base">
                <a:lnSpc>
                  <a:spcPct val="90000"/>
                </a:lnSpc>
                <a:spcBef>
                  <a:spcPts val="600"/>
                </a:spcBef>
                <a:spcAft>
                  <a:spcPct val="0"/>
                </a:spcAft>
                <a:defRPr/>
              </a:pPr>
              <a:r>
                <a:rPr lang="en-US" sz="2400"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Trigger</a:t>
              </a:r>
            </a:p>
          </p:txBody>
        </p:sp>
        <p:sp>
          <p:nvSpPr>
            <p:cNvPr id="15" name="Rectangle 14">
              <a:extLst>
                <a:ext uri="{FF2B5EF4-FFF2-40B4-BE49-F238E27FC236}">
                  <a16:creationId xmlns:a16="http://schemas.microsoft.com/office/drawing/2014/main" id="{59E4C68B-C948-4C23-B92C-262733CE5AB3}"/>
                </a:ext>
              </a:extLst>
            </p:cNvPr>
            <p:cNvSpPr/>
            <p:nvPr/>
          </p:nvSpPr>
          <p:spPr bwMode="auto">
            <a:xfrm>
              <a:off x="11349034" y="995792"/>
              <a:ext cx="815170" cy="634570"/>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16" name="TextBox 15">
              <a:extLst>
                <a:ext uri="{FF2B5EF4-FFF2-40B4-BE49-F238E27FC236}">
                  <a16:creationId xmlns:a16="http://schemas.microsoft.com/office/drawing/2014/main" id="{F3515D27-CD58-4CF8-9B62-CFDA4D213A2C}"/>
                </a:ext>
              </a:extLst>
            </p:cNvPr>
            <p:cNvSpPr txBox="1"/>
            <p:nvPr/>
          </p:nvSpPr>
          <p:spPr>
            <a:xfrm>
              <a:off x="7719692" y="842160"/>
              <a:ext cx="1828800" cy="627911"/>
            </a:xfrm>
            <a:prstGeom prst="rect">
              <a:avLst/>
            </a:prstGeom>
            <a:noFill/>
          </p:spPr>
          <p:txBody>
            <a:bodyPr wrap="square" lIns="182854" tIns="146283" rIns="182854" bIns="146283" rtlCol="0">
              <a:spAutoFit/>
            </a:bodyPr>
            <a:lstStyle/>
            <a:p>
              <a:pPr defTabSz="932585">
                <a:lnSpc>
                  <a:spcPct val="90000"/>
                </a:lnSpc>
                <a:spcAft>
                  <a:spcPts val="600"/>
                </a:spcAft>
                <a:defRPr/>
              </a:pPr>
              <a:r>
                <a:rPr lang="en-US" sz="2400" dirty="0">
                  <a:gradFill>
                    <a:gsLst>
                      <a:gs pos="2917">
                        <a:srgbClr val="353535"/>
                      </a:gs>
                      <a:gs pos="30000">
                        <a:srgbClr val="353535"/>
                      </a:gs>
                    </a:gsLst>
                    <a:lin ang="5400000" scaled="0"/>
                  </a:gradFill>
                  <a:latin typeface="Consolas" panose="020B0609020204030204" pitchFamily="49" charset="0"/>
                </a:rPr>
                <a:t>Outputs:</a:t>
              </a:r>
            </a:p>
          </p:txBody>
        </p:sp>
        <p:sp>
          <p:nvSpPr>
            <p:cNvPr id="17" name="Rectangle 16">
              <a:extLst>
                <a:ext uri="{FF2B5EF4-FFF2-40B4-BE49-F238E27FC236}">
                  <a16:creationId xmlns:a16="http://schemas.microsoft.com/office/drawing/2014/main" id="{71114E2A-7A5F-4883-83DF-34F22CB995EA}"/>
                </a:ext>
              </a:extLst>
            </p:cNvPr>
            <p:cNvSpPr/>
            <p:nvPr/>
          </p:nvSpPr>
          <p:spPr bwMode="auto">
            <a:xfrm>
              <a:off x="10345735" y="995792"/>
              <a:ext cx="815170" cy="634570"/>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18" name="Rectangle 17">
              <a:extLst>
                <a:ext uri="{FF2B5EF4-FFF2-40B4-BE49-F238E27FC236}">
                  <a16:creationId xmlns:a16="http://schemas.microsoft.com/office/drawing/2014/main" id="{6A87B7C1-2C76-4E38-AACD-AF96F75414C7}"/>
                </a:ext>
              </a:extLst>
            </p:cNvPr>
            <p:cNvSpPr/>
            <p:nvPr/>
          </p:nvSpPr>
          <p:spPr bwMode="auto">
            <a:xfrm>
              <a:off x="9342437" y="995792"/>
              <a:ext cx="815170" cy="634570"/>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grpSp>
        <p:nvGrpSpPr>
          <p:cNvPr id="19" name="Group 18">
            <a:extLst>
              <a:ext uri="{FF2B5EF4-FFF2-40B4-BE49-F238E27FC236}">
                <a16:creationId xmlns:a16="http://schemas.microsoft.com/office/drawing/2014/main" id="{8FCB4E70-84B9-4DB3-822C-E2C87FB5471E}"/>
              </a:ext>
            </a:extLst>
          </p:cNvPr>
          <p:cNvGrpSpPr/>
          <p:nvPr/>
        </p:nvGrpSpPr>
        <p:grpSpPr>
          <a:xfrm>
            <a:off x="7849939" y="4123102"/>
            <a:ext cx="4313421" cy="2574109"/>
            <a:chOff x="7850169" y="4123189"/>
            <a:chExt cx="4314033" cy="2574474"/>
          </a:xfrm>
        </p:grpSpPr>
        <p:sp>
          <p:nvSpPr>
            <p:cNvPr id="20" name="Rectangle 19">
              <a:extLst>
                <a:ext uri="{FF2B5EF4-FFF2-40B4-BE49-F238E27FC236}">
                  <a16:creationId xmlns:a16="http://schemas.microsoft.com/office/drawing/2014/main" id="{04952B3B-98EB-4841-AC3A-76B5D8E5B0F5}"/>
                </a:ext>
              </a:extLst>
            </p:cNvPr>
            <p:cNvSpPr/>
            <p:nvPr/>
          </p:nvSpPr>
          <p:spPr bwMode="auto">
            <a:xfrm>
              <a:off x="7850169" y="4123189"/>
              <a:ext cx="4314033" cy="257447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gn="ctr" defTabSz="932316" fontAlgn="base">
                <a:lnSpc>
                  <a:spcPct val="90000"/>
                </a:lnSpc>
                <a:spcBef>
                  <a:spcPts val="600"/>
                </a:spcBef>
                <a:spcAft>
                  <a:spcPct val="0"/>
                </a:spcAft>
                <a:defRPr/>
              </a:pPr>
              <a:r>
                <a:rPr lang="en-US" sz="2400"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2</a:t>
              </a:r>
            </a:p>
            <a:p>
              <a:pPr defTabSz="932316" fontAlgn="base">
                <a:lnSpc>
                  <a:spcPct val="90000"/>
                </a:lnSpc>
                <a:spcBef>
                  <a:spcPts val="600"/>
                </a:spcBef>
                <a:spcAft>
                  <a:spcPct val="0"/>
                </a:spcAft>
                <a:defRPr/>
              </a:pPr>
              <a:r>
                <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string field would see:</a:t>
              </a:r>
            </a:p>
            <a:p>
              <a:pPr defTabSz="932316" fontAlgn="base">
                <a:lnSpc>
                  <a:spcPct val="90000"/>
                </a:lnSpc>
                <a:spcBef>
                  <a:spcPts val="600"/>
                </a:spcBef>
                <a:spcAft>
                  <a:spcPct val="0"/>
                </a:spcAft>
                <a:defRPr/>
              </a:pPr>
              <a:endPar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32316" fontAlgn="base">
                <a:lnSpc>
                  <a:spcPct val="90000"/>
                </a:lnSpc>
                <a:spcBef>
                  <a:spcPts val="600"/>
                </a:spcBef>
                <a:spcAft>
                  <a:spcPct val="0"/>
                </a:spcAft>
                <a:defRPr/>
              </a:pPr>
              <a:endPar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endParaRPr>
            </a:p>
            <a:p>
              <a:pPr defTabSz="932316" fontAlgn="base">
                <a:lnSpc>
                  <a:spcPct val="90000"/>
                </a:lnSpc>
                <a:spcBef>
                  <a:spcPts val="600"/>
                </a:spcBef>
                <a:spcAft>
                  <a:spcPct val="0"/>
                </a:spcAft>
                <a:defRPr/>
              </a:pPr>
              <a:r>
                <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number field would only see:  </a:t>
              </a:r>
            </a:p>
          </p:txBody>
        </p:sp>
        <p:sp>
          <p:nvSpPr>
            <p:cNvPr id="21" name="Rectangle 20">
              <a:extLst>
                <a:ext uri="{FF2B5EF4-FFF2-40B4-BE49-F238E27FC236}">
                  <a16:creationId xmlns:a16="http://schemas.microsoft.com/office/drawing/2014/main" id="{8540898A-D563-44CB-B843-D1EB0101EAB4}"/>
                </a:ext>
              </a:extLst>
            </p:cNvPr>
            <p:cNvSpPr/>
            <p:nvPr/>
          </p:nvSpPr>
          <p:spPr bwMode="auto">
            <a:xfrm>
              <a:off x="9641425" y="5021262"/>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22" name="Rectangle 21">
              <a:extLst>
                <a:ext uri="{FF2B5EF4-FFF2-40B4-BE49-F238E27FC236}">
                  <a16:creationId xmlns:a16="http://schemas.microsoft.com/office/drawing/2014/main" id="{327D9BA7-727F-4F2F-BFDE-4E3386E9549E}"/>
                </a:ext>
              </a:extLst>
            </p:cNvPr>
            <p:cNvSpPr/>
            <p:nvPr/>
          </p:nvSpPr>
          <p:spPr bwMode="auto">
            <a:xfrm>
              <a:off x="8817876" y="5021262"/>
              <a:ext cx="731520" cy="327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3" name="Rectangle 22">
              <a:extLst>
                <a:ext uri="{FF2B5EF4-FFF2-40B4-BE49-F238E27FC236}">
                  <a16:creationId xmlns:a16="http://schemas.microsoft.com/office/drawing/2014/main" id="{FB337FAB-D39C-494E-B823-B9EE965B1A25}"/>
                </a:ext>
              </a:extLst>
            </p:cNvPr>
            <p:cNvSpPr/>
            <p:nvPr/>
          </p:nvSpPr>
          <p:spPr bwMode="auto">
            <a:xfrm>
              <a:off x="7994327" y="5021262"/>
              <a:ext cx="731520" cy="327542"/>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sp>
          <p:nvSpPr>
            <p:cNvPr id="24" name="Rectangle 23">
              <a:extLst>
                <a:ext uri="{FF2B5EF4-FFF2-40B4-BE49-F238E27FC236}">
                  <a16:creationId xmlns:a16="http://schemas.microsoft.com/office/drawing/2014/main" id="{F3A8C275-FAC6-46AB-B3D0-2960AEBCFB58}"/>
                </a:ext>
              </a:extLst>
            </p:cNvPr>
            <p:cNvSpPr/>
            <p:nvPr/>
          </p:nvSpPr>
          <p:spPr bwMode="auto">
            <a:xfrm>
              <a:off x="11323730" y="5021262"/>
              <a:ext cx="731520" cy="327542"/>
            </a:xfrm>
            <a:prstGeom prst="rect">
              <a:avLst/>
            </a:prstGeom>
            <a:solidFill>
              <a:srgbClr val="00BCF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25" name="Rectangle 24">
              <a:extLst>
                <a:ext uri="{FF2B5EF4-FFF2-40B4-BE49-F238E27FC236}">
                  <a16:creationId xmlns:a16="http://schemas.microsoft.com/office/drawing/2014/main" id="{6AFD4AEF-4D85-454A-B895-DAEB71B935E2}"/>
                </a:ext>
              </a:extLst>
            </p:cNvPr>
            <p:cNvSpPr/>
            <p:nvPr/>
          </p:nvSpPr>
          <p:spPr bwMode="auto">
            <a:xfrm>
              <a:off x="10482577" y="5021262"/>
              <a:ext cx="731520" cy="327542"/>
            </a:xfrm>
            <a:prstGeom prst="rect">
              <a:avLst/>
            </a:pr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26" name="Rectangle 25">
              <a:extLst>
                <a:ext uri="{FF2B5EF4-FFF2-40B4-BE49-F238E27FC236}">
                  <a16:creationId xmlns:a16="http://schemas.microsoft.com/office/drawing/2014/main" id="{1DD90961-944B-4EDC-A899-00F998B579CF}"/>
                </a:ext>
              </a:extLst>
            </p:cNvPr>
            <p:cNvSpPr/>
            <p:nvPr/>
          </p:nvSpPr>
          <p:spPr bwMode="auto">
            <a:xfrm>
              <a:off x="7994327" y="5940266"/>
              <a:ext cx="731520" cy="327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27" name="Rectangle 26">
              <a:extLst>
                <a:ext uri="{FF2B5EF4-FFF2-40B4-BE49-F238E27FC236}">
                  <a16:creationId xmlns:a16="http://schemas.microsoft.com/office/drawing/2014/main" id="{FB8A5162-B06A-4122-BF86-6FDE906AE125}"/>
                </a:ext>
              </a:extLst>
            </p:cNvPr>
            <p:cNvSpPr/>
            <p:nvPr/>
          </p:nvSpPr>
          <p:spPr bwMode="auto">
            <a:xfrm>
              <a:off x="8817876" y="5941223"/>
              <a:ext cx="731520" cy="327542"/>
            </a:xfrm>
            <a:prstGeom prst="rect">
              <a:avLst/>
            </a:pr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grpSp>
      <p:grpSp>
        <p:nvGrpSpPr>
          <p:cNvPr id="28" name="Group 27">
            <a:extLst>
              <a:ext uri="{FF2B5EF4-FFF2-40B4-BE49-F238E27FC236}">
                <a16:creationId xmlns:a16="http://schemas.microsoft.com/office/drawing/2014/main" id="{018D388D-BDD8-4EB0-8D0E-1D418DD9C7A0}"/>
              </a:ext>
            </a:extLst>
          </p:cNvPr>
          <p:cNvGrpSpPr/>
          <p:nvPr/>
        </p:nvGrpSpPr>
        <p:grpSpPr>
          <a:xfrm>
            <a:off x="7719480" y="1781329"/>
            <a:ext cx="4459823" cy="2173070"/>
            <a:chOff x="7719692" y="1781085"/>
            <a:chExt cx="4460455" cy="2173377"/>
          </a:xfrm>
        </p:grpSpPr>
        <p:sp>
          <p:nvSpPr>
            <p:cNvPr id="29" name="Rectangle 28">
              <a:extLst>
                <a:ext uri="{FF2B5EF4-FFF2-40B4-BE49-F238E27FC236}">
                  <a16:creationId xmlns:a16="http://schemas.microsoft.com/office/drawing/2014/main" id="{5CE1F59F-3CCB-423D-908C-19376A1EF963}"/>
                </a:ext>
              </a:extLst>
            </p:cNvPr>
            <p:cNvSpPr/>
            <p:nvPr/>
          </p:nvSpPr>
          <p:spPr bwMode="auto">
            <a:xfrm>
              <a:off x="7834135" y="1781085"/>
              <a:ext cx="4346012" cy="137008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gn="ctr" defTabSz="932316" fontAlgn="base">
                <a:lnSpc>
                  <a:spcPct val="90000"/>
                </a:lnSpc>
                <a:spcBef>
                  <a:spcPts val="600"/>
                </a:spcBef>
                <a:spcAft>
                  <a:spcPct val="0"/>
                </a:spcAft>
                <a:defRPr/>
              </a:pPr>
              <a:r>
                <a:rPr lang="en-US" sz="2400"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Action 1</a:t>
              </a:r>
            </a:p>
            <a:p>
              <a:pPr defTabSz="932316" fontAlgn="base">
                <a:lnSpc>
                  <a:spcPct val="90000"/>
                </a:lnSpc>
                <a:spcBef>
                  <a:spcPts val="600"/>
                </a:spcBef>
                <a:spcAft>
                  <a:spcPct val="0"/>
                </a:spcAft>
                <a:defRPr/>
              </a:pPr>
              <a:r>
                <a:rPr lang="en-US" sz="1599" dirty="0">
                  <a:gradFill>
                    <a:gsLst>
                      <a:gs pos="0">
                        <a:srgbClr val="353535"/>
                      </a:gs>
                      <a:gs pos="100000">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A  binary field would see:</a:t>
              </a:r>
            </a:p>
          </p:txBody>
        </p:sp>
        <p:sp>
          <p:nvSpPr>
            <p:cNvPr id="30" name="TextBox 29">
              <a:extLst>
                <a:ext uri="{FF2B5EF4-FFF2-40B4-BE49-F238E27FC236}">
                  <a16:creationId xmlns:a16="http://schemas.microsoft.com/office/drawing/2014/main" id="{3076D6FC-7607-4160-B385-D5C0DA534827}"/>
                </a:ext>
              </a:extLst>
            </p:cNvPr>
            <p:cNvSpPr txBox="1"/>
            <p:nvPr/>
          </p:nvSpPr>
          <p:spPr>
            <a:xfrm>
              <a:off x="7719692" y="3161498"/>
              <a:ext cx="1828800" cy="627911"/>
            </a:xfrm>
            <a:prstGeom prst="rect">
              <a:avLst/>
            </a:prstGeom>
            <a:noFill/>
          </p:spPr>
          <p:txBody>
            <a:bodyPr wrap="square" lIns="182854" tIns="146283" rIns="182854" bIns="146283" rtlCol="0">
              <a:spAutoFit/>
            </a:bodyPr>
            <a:lstStyle/>
            <a:p>
              <a:pPr defTabSz="932585">
                <a:lnSpc>
                  <a:spcPct val="90000"/>
                </a:lnSpc>
                <a:spcAft>
                  <a:spcPts val="600"/>
                </a:spcAft>
                <a:defRPr/>
              </a:pPr>
              <a:r>
                <a:rPr lang="en-US" sz="2400" dirty="0">
                  <a:gradFill>
                    <a:gsLst>
                      <a:gs pos="2917">
                        <a:srgbClr val="353535"/>
                      </a:gs>
                      <a:gs pos="30000">
                        <a:srgbClr val="353535"/>
                      </a:gs>
                    </a:gsLst>
                    <a:lin ang="5400000" scaled="0"/>
                  </a:gradFill>
                  <a:latin typeface="Consolas" panose="020B0609020204030204" pitchFamily="49" charset="0"/>
                </a:rPr>
                <a:t>Outputs:</a:t>
              </a:r>
            </a:p>
          </p:txBody>
        </p:sp>
        <p:sp>
          <p:nvSpPr>
            <p:cNvPr id="31" name="Rectangle 30">
              <a:extLst>
                <a:ext uri="{FF2B5EF4-FFF2-40B4-BE49-F238E27FC236}">
                  <a16:creationId xmlns:a16="http://schemas.microsoft.com/office/drawing/2014/main" id="{AABC7BED-B373-4E1C-8164-025E0C1995D8}"/>
                </a:ext>
              </a:extLst>
            </p:cNvPr>
            <p:cNvSpPr/>
            <p:nvPr/>
          </p:nvSpPr>
          <p:spPr bwMode="auto">
            <a:xfrm>
              <a:off x="9342437" y="3319892"/>
              <a:ext cx="815170" cy="63457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Title</a:t>
              </a:r>
            </a:p>
          </p:txBody>
        </p:sp>
        <p:sp>
          <p:nvSpPr>
            <p:cNvPr id="32" name="Rectangle 31">
              <a:extLst>
                <a:ext uri="{FF2B5EF4-FFF2-40B4-BE49-F238E27FC236}">
                  <a16:creationId xmlns:a16="http://schemas.microsoft.com/office/drawing/2014/main" id="{4166A628-F57D-46C1-9595-B549728FB00D}"/>
                </a:ext>
              </a:extLst>
            </p:cNvPr>
            <p:cNvSpPr/>
            <p:nvPr/>
          </p:nvSpPr>
          <p:spPr bwMode="auto">
            <a:xfrm>
              <a:off x="10345735" y="3319892"/>
              <a:ext cx="815170" cy="634570"/>
            </a:xfrm>
            <a:prstGeom prst="rect">
              <a:avLst/>
            </a:prstGeom>
            <a:solidFill>
              <a:srgbClr val="00827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399"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Count</a:t>
              </a:r>
            </a:p>
          </p:txBody>
        </p:sp>
        <p:sp>
          <p:nvSpPr>
            <p:cNvPr id="33" name="Rectangle 32">
              <a:extLst>
                <a:ext uri="{FF2B5EF4-FFF2-40B4-BE49-F238E27FC236}">
                  <a16:creationId xmlns:a16="http://schemas.microsoft.com/office/drawing/2014/main" id="{C03FC35E-8D86-4D36-B37A-CF3915069E45}"/>
                </a:ext>
              </a:extLst>
            </p:cNvPr>
            <p:cNvSpPr/>
            <p:nvPr/>
          </p:nvSpPr>
          <p:spPr bwMode="auto">
            <a:xfrm>
              <a:off x="9641425" y="2611347"/>
              <a:ext cx="731520" cy="32754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content</a:t>
              </a:r>
            </a:p>
          </p:txBody>
        </p:sp>
        <p:sp>
          <p:nvSpPr>
            <p:cNvPr id="34" name="Rectangle 33">
              <a:extLst>
                <a:ext uri="{FF2B5EF4-FFF2-40B4-BE49-F238E27FC236}">
                  <a16:creationId xmlns:a16="http://schemas.microsoft.com/office/drawing/2014/main" id="{74BED914-2BFA-4208-9A4F-B75F23295C02}"/>
                </a:ext>
              </a:extLst>
            </p:cNvPr>
            <p:cNvSpPr/>
            <p:nvPr/>
          </p:nvSpPr>
          <p:spPr bwMode="auto">
            <a:xfrm>
              <a:off x="8817876" y="2611347"/>
              <a:ext cx="731520" cy="327542"/>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Size</a:t>
              </a:r>
            </a:p>
          </p:txBody>
        </p:sp>
        <p:sp>
          <p:nvSpPr>
            <p:cNvPr id="35" name="Rectangle 34">
              <a:extLst>
                <a:ext uri="{FF2B5EF4-FFF2-40B4-BE49-F238E27FC236}">
                  <a16:creationId xmlns:a16="http://schemas.microsoft.com/office/drawing/2014/main" id="{2ABCA70D-2065-4B49-A6E1-C57EFC05A79E}"/>
                </a:ext>
              </a:extLst>
            </p:cNvPr>
            <p:cNvSpPr/>
            <p:nvPr/>
          </p:nvSpPr>
          <p:spPr bwMode="auto">
            <a:xfrm>
              <a:off x="7994327" y="2611347"/>
              <a:ext cx="731520" cy="327542"/>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16" fontAlgn="base">
                <a:lnSpc>
                  <a:spcPct val="90000"/>
                </a:lnSpc>
                <a:spcBef>
                  <a:spcPct val="0"/>
                </a:spcBef>
                <a:spcAft>
                  <a:spcPct val="0"/>
                </a:spcAft>
                <a:defRPr/>
              </a:pPr>
              <a:r>
                <a:rPr lang="en-US" sz="1000" dirty="0">
                  <a:gradFill>
                    <a:gsLst>
                      <a:gs pos="125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File name</a:t>
              </a:r>
            </a:p>
          </p:txBody>
        </p:sp>
      </p:grpSp>
      <p:cxnSp>
        <p:nvCxnSpPr>
          <p:cNvPr id="36" name="Straight Connector 35">
            <a:extLst>
              <a:ext uri="{FF2B5EF4-FFF2-40B4-BE49-F238E27FC236}">
                <a16:creationId xmlns:a16="http://schemas.microsoft.com/office/drawing/2014/main" id="{50E25A80-40C7-4C2F-90E1-3FADE386F4A7}"/>
              </a:ext>
            </a:extLst>
          </p:cNvPr>
          <p:cNvCxnSpPr>
            <a:cxnSpLocks/>
          </p:cNvCxnSpPr>
          <p:nvPr/>
        </p:nvCxnSpPr>
        <p:spPr>
          <a:xfrm>
            <a:off x="7589644" y="497"/>
            <a:ext cx="0" cy="6993532"/>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3747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anim calcmode="lin" valueType="num">
                                      <p:cBhvr>
                                        <p:cTn id="8" dur="250" fill="hold"/>
                                        <p:tgtEl>
                                          <p:spTgt spid="28"/>
                                        </p:tgtEl>
                                        <p:attrNameLst>
                                          <p:attrName>ppt_x</p:attrName>
                                        </p:attrNameLst>
                                      </p:cBhvr>
                                      <p:tavLst>
                                        <p:tav tm="0">
                                          <p:val>
                                            <p:strVal val="#ppt_x"/>
                                          </p:val>
                                        </p:tav>
                                        <p:tav tm="100000">
                                          <p:val>
                                            <p:strVal val="#ppt_x"/>
                                          </p:val>
                                        </p:tav>
                                      </p:tavLst>
                                    </p:anim>
                                    <p:anim calcmode="lin" valueType="num">
                                      <p:cBhvr>
                                        <p:cTn id="9" dur="2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50"/>
                                        <p:tgtEl>
                                          <p:spTgt spid="19"/>
                                        </p:tgtEl>
                                      </p:cBhvr>
                                    </p:animEffect>
                                    <p:anim calcmode="lin" valueType="num">
                                      <p:cBhvr>
                                        <p:cTn id="15" dur="250" fill="hold"/>
                                        <p:tgtEl>
                                          <p:spTgt spid="19"/>
                                        </p:tgtEl>
                                        <p:attrNameLst>
                                          <p:attrName>ppt_x</p:attrName>
                                        </p:attrNameLst>
                                      </p:cBhvr>
                                      <p:tavLst>
                                        <p:tav tm="0">
                                          <p:val>
                                            <p:strVal val="#ppt_x"/>
                                          </p:val>
                                        </p:tav>
                                        <p:tav tm="100000">
                                          <p:val>
                                            <p:strVal val="#ppt_x"/>
                                          </p:val>
                                        </p:tav>
                                      </p:tavLst>
                                    </p:anim>
                                    <p:anim calcmode="lin" valueType="num">
                                      <p:cBhvr>
                                        <p:cTn id="16" dur="2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BuildCFM2016" id="{8D0535DF-EFC5-4FA0-AAFC-F027CB2ED0F2}" vid="{0E81CB2D-8013-45BE-8DF7-0A4DD6E8005A}"/>
    </a:ext>
  </a:extLst>
</a:theme>
</file>

<file path=ppt/theme/theme11.xml><?xml version="1.0" encoding="utf-8"?>
<a:theme xmlns:a="http://schemas.openxmlformats.org/drawingml/2006/main" name="3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4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5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n8_PPT_Template">
  <a:themeElements>
    <a:clrScheme name="DevScope">
      <a:dk1>
        <a:srgbClr val="292929"/>
      </a:dk1>
      <a:lt1>
        <a:srgbClr val="FFFFFF"/>
      </a:lt1>
      <a:dk2>
        <a:srgbClr val="072B60"/>
      </a:dk2>
      <a:lt2>
        <a:srgbClr val="EEECE1"/>
      </a:lt2>
      <a:accent1>
        <a:srgbClr val="557EB9"/>
      </a:accent1>
      <a:accent2>
        <a:srgbClr val="FFC211"/>
      </a:accent2>
      <a:accent3>
        <a:srgbClr val="6BBD46"/>
      </a:accent3>
      <a:accent4>
        <a:srgbClr val="EE700C"/>
      </a:accent4>
      <a:accent5>
        <a:srgbClr val="EB7C00"/>
      </a:accent5>
      <a:accent6>
        <a:srgbClr val="EE700C"/>
      </a:accent6>
      <a:hlink>
        <a:srgbClr val="EE700C"/>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bodyPr vert="horz" wrap="square" lIns="0" tIns="0" rIns="0" bIns="0" rtlCol="0" anchor="ctr">
        <a:spAutoFit/>
      </a:bodyPr>
      <a:lstStyle>
        <a:defPPr>
          <a:defRPr dirty="0" err="1" smtClean="0"/>
        </a:defPPr>
      </a:lstStyle>
    </a:txDef>
  </a:objectDefaults>
  <a:extraClrSchemeLst/>
</a:theme>
</file>

<file path=ppt/theme/theme4.xml><?xml version="1.0" encoding="utf-8"?>
<a:theme xmlns:a="http://schemas.openxmlformats.org/drawingml/2006/main" name="1_MSVID_Product_Brand_template_16-9_WHITE_Cyan-accent">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MSVID_Product_Brand_template_16-9_WHITE_Cyan-accent">
  <a:themeElements>
    <a:clrScheme name="Custom 1">
      <a:dk1>
        <a:srgbClr val="505050"/>
      </a:dk1>
      <a:lt1>
        <a:srgbClr val="FFFFFF"/>
      </a:lt1>
      <a:dk2>
        <a:srgbClr val="0072C6"/>
      </a:dk2>
      <a:lt2>
        <a:srgbClr val="D2D2D2"/>
      </a:lt2>
      <a:accent1>
        <a:srgbClr val="0072C6"/>
      </a:accent1>
      <a:accent2>
        <a:srgbClr val="68217A"/>
      </a:accent2>
      <a:accent3>
        <a:srgbClr val="008272"/>
      </a:accent3>
      <a:accent4>
        <a:srgbClr val="9B9B9B"/>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5-30499_SPC_2014_ITPro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ITPro_Template" id="{F1BF2D39-13A4-45B9-A7D0-772363FBC334}" vid="{8B01843C-F750-4256-AAE1-33E41EAD9EA4}"/>
    </a:ext>
  </a:extLst>
</a:theme>
</file>

<file path=ppt/theme/theme8.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9.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FM2016" id="{8D0535DF-EFC5-4FA0-AAFC-F027CB2ED0F2}" vid="{C972A7A6-6A8A-4864-B9BA-36DEA67CA6EC}"/>
    </a:ext>
  </a:extLst>
</a:theme>
</file>

<file path=ppt/theme/themeOverride1.xml><?xml version="1.0" encoding="utf-8"?>
<a:themeOverride xmlns:a="http://schemas.openxmlformats.org/drawingml/2006/main">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8b529f77-48ab-4581-b468-93f09345b8aa"/>
    <ds:schemaRef ds:uri="2295e2e7-0eeb-498e-8716-217bb2ee6ee3"/>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MSVID_Product_Brand_template_16-9_WHITE_Cyan-accent</Template>
  <TotalTime>10984</TotalTime>
  <Words>2418</Words>
  <Application>Microsoft Office PowerPoint</Application>
  <PresentationFormat>Custom</PresentationFormat>
  <Paragraphs>281</Paragraphs>
  <Slides>29</Slides>
  <Notes>18</Notes>
  <HiddenSlides>0</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29</vt:i4>
      </vt:variant>
    </vt:vector>
  </HeadingPairs>
  <TitlesOfParts>
    <vt:vector size="59" baseType="lpstr">
      <vt:lpstr>Arial</vt:lpstr>
      <vt:lpstr>Calibri</vt:lpstr>
      <vt:lpstr>Calibri Light</vt:lpstr>
      <vt:lpstr>Clementine Sketch</vt:lpstr>
      <vt:lpstr>Consolas</vt:lpstr>
      <vt:lpstr>Courier New</vt:lpstr>
      <vt:lpstr>Eraser</vt:lpstr>
      <vt:lpstr>Fabrica</vt:lpstr>
      <vt:lpstr>PWChalk</vt:lpstr>
      <vt:lpstr>Segoe UI</vt:lpstr>
      <vt:lpstr>Segoe UI Light</vt:lpstr>
      <vt:lpstr>Segoe UI Semibold</vt:lpstr>
      <vt:lpstr>Segoe UI Semilight</vt:lpstr>
      <vt:lpstr>Times New Roman</vt:lpstr>
      <vt:lpstr>Wingdings</vt:lpstr>
      <vt:lpstr>MSVID_Product_Brand_template_16-9_WHITE_Cyan-accent</vt:lpstr>
      <vt:lpstr>CLOUD template</vt:lpstr>
      <vt:lpstr>Win8_PPT_Template</vt:lpstr>
      <vt:lpstr>1_MSVID_Product_Brand_template_16-9_WHITE_Cyan-accent</vt:lpstr>
      <vt:lpstr>2_MSVID_Product_Brand_template_16-9_WHITE_Cyan-accent</vt:lpstr>
      <vt:lpstr>MSVID_Dark_Cyan_16x9_2012-08-18</vt:lpstr>
      <vt:lpstr>1_5-30499_SPC_2014_ITPro_Template_16x9</vt:lpstr>
      <vt:lpstr>5-30055_Office Template 2012 - 16x9 - White Background</vt:lpstr>
      <vt:lpstr>5-30721_Build_2016_Template_Dark</vt:lpstr>
      <vt:lpstr>7_FY15 Enterprise identity theme</vt:lpstr>
      <vt:lpstr>3_MSVID_Product_Brand_template_16-9_WHITE_Cyan-accent</vt:lpstr>
      <vt:lpstr>4_MSVID_Product_Brand_template_16-9_WHITE_Cyan-accent</vt:lpstr>
      <vt:lpstr>1_Office Theme</vt:lpstr>
      <vt:lpstr>5_MSVID_Product_Brand_template_16-9_WHITE_Cyan-accent</vt:lpstr>
      <vt:lpstr>think-cell Slide</vt:lpstr>
      <vt:lpstr>Get started with Microsoft PowerApps and Flow</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Ron Sasaki</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brand template</dc:title>
  <dc:subject>Microsoft Visual Identity PowerPoint Guidelines for product brands</dc:subject>
  <dc:creator>SaravanaKumar</dc:creator>
  <cp:keywords>MSVID, Brand Guidelines, Branding, Visual Identity, grid</cp:keywords>
  <dc:description>Template: Maryfj_x000d_
Formatting: Maryfj, Sakuu_x000d_
Audience Type: Internal</dc:description>
  <cp:lastModifiedBy>Pedro Almeida</cp:lastModifiedBy>
  <cp:revision>156</cp:revision>
  <dcterms:created xsi:type="dcterms:W3CDTF">2012-12-05T12:04:08Z</dcterms:created>
  <dcterms:modified xsi:type="dcterms:W3CDTF">2018-11-30T10:36:49Z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e892e1f8-4bef-4919-a734-efd384ac6503_Enabled">
    <vt:lpwstr>True</vt:lpwstr>
  </property>
  <property fmtid="{D5CDD505-2E9C-101B-9397-08002B2CF9AE}" pid="7" name="MSIP_Label_e892e1f8-4bef-4919-a734-efd384ac6503_SiteId">
    <vt:lpwstr>09e251dc-5e87-48bf-b4d2-71b01adb984a</vt:lpwstr>
  </property>
  <property fmtid="{D5CDD505-2E9C-101B-9397-08002B2CF9AE}" pid="8" name="MSIP_Label_e892e1f8-4bef-4919-a734-efd384ac6503_Owner">
    <vt:lpwstr>pedro.almeida@devscope.net</vt:lpwstr>
  </property>
  <property fmtid="{D5CDD505-2E9C-101B-9397-08002B2CF9AE}" pid="9" name="MSIP_Label_e892e1f8-4bef-4919-a734-efd384ac6503_SetDate">
    <vt:lpwstr>2018-11-30T10:33:31.3103481Z</vt:lpwstr>
  </property>
  <property fmtid="{D5CDD505-2E9C-101B-9397-08002B2CF9AE}" pid="10" name="MSIP_Label_e892e1f8-4bef-4919-a734-efd384ac6503_Name">
    <vt:lpwstr>Public</vt:lpwstr>
  </property>
  <property fmtid="{D5CDD505-2E9C-101B-9397-08002B2CF9AE}" pid="11" name="MSIP_Label_e892e1f8-4bef-4919-a734-efd384ac6503_Application">
    <vt:lpwstr>Microsoft Azure Information Protection</vt:lpwstr>
  </property>
  <property fmtid="{D5CDD505-2E9C-101B-9397-08002B2CF9AE}" pid="12" name="MSIP_Label_e892e1f8-4bef-4919-a734-efd384ac6503_Extended_MSFT_Method">
    <vt:lpwstr>Automatic</vt:lpwstr>
  </property>
  <property fmtid="{D5CDD505-2E9C-101B-9397-08002B2CF9AE}" pid="13" name="Sensitivity">
    <vt:lpwstr>Public</vt:lpwstr>
  </property>
</Properties>
</file>